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4"/>
  </p:sldMasterIdLst>
  <p:notesMasterIdLst>
    <p:notesMasterId r:id="rId30"/>
  </p:notesMasterIdLst>
  <p:sldIdLst>
    <p:sldId id="257" r:id="rId5"/>
    <p:sldId id="258" r:id="rId6"/>
    <p:sldId id="259" r:id="rId7"/>
    <p:sldId id="261" r:id="rId8"/>
    <p:sldId id="308" r:id="rId9"/>
    <p:sldId id="309" r:id="rId10"/>
    <p:sldId id="263" r:id="rId11"/>
    <p:sldId id="310" r:id="rId12"/>
    <p:sldId id="311" r:id="rId13"/>
    <p:sldId id="312" r:id="rId14"/>
    <p:sldId id="272" r:id="rId15"/>
    <p:sldId id="314" r:id="rId16"/>
    <p:sldId id="315" r:id="rId17"/>
    <p:sldId id="316" r:id="rId18"/>
    <p:sldId id="281" r:id="rId19"/>
    <p:sldId id="317" r:id="rId20"/>
    <p:sldId id="324" r:id="rId21"/>
    <p:sldId id="288" r:id="rId22"/>
    <p:sldId id="319" r:id="rId23"/>
    <p:sldId id="299" r:id="rId24"/>
    <p:sldId id="320" r:id="rId25"/>
    <p:sldId id="323" r:id="rId26"/>
    <p:sldId id="322" r:id="rId27"/>
    <p:sldId id="306" r:id="rId28"/>
    <p:sldId id="30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A7B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9" autoAdjust="0"/>
    <p:restoredTop sz="94541" autoAdjust="0"/>
  </p:normalViewPr>
  <p:slideViewPr>
    <p:cSldViewPr snapToGrid="0">
      <p:cViewPr varScale="1">
        <p:scale>
          <a:sx n="84" d="100"/>
          <a:sy n="84" d="100"/>
        </p:scale>
        <p:origin x="278" y="82"/>
      </p:cViewPr>
      <p:guideLst/>
    </p:cSldViewPr>
  </p:slideViewPr>
  <p:outlineViewPr>
    <p:cViewPr>
      <p:scale>
        <a:sx n="33" d="100"/>
        <a:sy n="33" d="100"/>
      </p:scale>
      <p:origin x="0" y="-126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F12DF-6DC7-4F97-8637-E41B4FBFDF92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C285092-54C3-40A3-BFDD-3884018B9190}">
      <dgm:prSet phldrT="[文本]"/>
      <dgm:spPr/>
      <dgm:t>
        <a:bodyPr anchor="ctr" anchorCtr="1"/>
        <a:lstStyle/>
        <a:p>
          <a:r>
            <a:rPr lang="zh-CN" altLang="en-US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社区论坛</a:t>
          </a:r>
          <a:endParaRPr lang="zh-CN" altLang="en-US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57702EF3-C42F-4135-9158-6A3F62E150C0}" type="parTrans" cxnId="{082EE19F-EFBE-4672-AE2C-FB0BD2598B66}">
      <dgm:prSet/>
      <dgm:spPr/>
      <dgm:t>
        <a:bodyPr/>
        <a:lstStyle/>
        <a:p>
          <a:endParaRPr lang="zh-CN" altLang="en-US"/>
        </a:p>
      </dgm:t>
    </dgm:pt>
    <dgm:pt modelId="{74263195-FC2A-4A38-8DD4-4583B71EAC4D}" type="sibTrans" cxnId="{082EE19F-EFBE-4672-AE2C-FB0BD2598B66}">
      <dgm:prSet/>
      <dgm:spPr/>
      <dgm:t>
        <a:bodyPr/>
        <a:lstStyle/>
        <a:p>
          <a:endParaRPr lang="zh-CN" altLang="en-US"/>
        </a:p>
      </dgm:t>
    </dgm:pt>
    <dgm:pt modelId="{B5AFF8A1-8A22-417F-9129-607F7B5394E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热点营销</a:t>
          </a:r>
          <a:endParaRPr lang="zh-CN" altLang="en-US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124A977D-047C-4EA5-A898-B4C6E2CDC3DB}" type="parTrans" cxnId="{85196BC5-BCEA-48ED-A70C-3DC6EFC184F4}">
      <dgm:prSet/>
      <dgm:spPr/>
      <dgm:t>
        <a:bodyPr/>
        <a:lstStyle/>
        <a:p>
          <a:endParaRPr lang="zh-CN" altLang="en-US"/>
        </a:p>
      </dgm:t>
    </dgm:pt>
    <dgm:pt modelId="{2F18B0CD-AFF0-49C8-AA15-4B3D561F13F8}" type="sibTrans" cxnId="{85196BC5-BCEA-48ED-A70C-3DC6EFC184F4}">
      <dgm:prSet/>
      <dgm:spPr/>
      <dgm:t>
        <a:bodyPr/>
        <a:lstStyle/>
        <a:p>
          <a:endParaRPr lang="zh-CN" altLang="en-US"/>
        </a:p>
      </dgm:t>
    </dgm:pt>
    <dgm:pt modelId="{D8CEBD19-49AC-4EC4-9817-EC4EBDAE7582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客户推广</a:t>
          </a:r>
          <a:endParaRPr lang="zh-CN" altLang="en-US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A42CA9D6-1D7D-40D3-9E50-6CE257A3D6EF}" type="parTrans" cxnId="{9695DDB8-9DDF-4E66-BCF8-38BE6543DEFE}">
      <dgm:prSet/>
      <dgm:spPr/>
      <dgm:t>
        <a:bodyPr/>
        <a:lstStyle/>
        <a:p>
          <a:endParaRPr lang="zh-CN" altLang="en-US"/>
        </a:p>
      </dgm:t>
    </dgm:pt>
    <dgm:pt modelId="{F98122CC-26AC-447A-BE8E-796A43FE36B6}" type="sibTrans" cxnId="{9695DDB8-9DDF-4E66-BCF8-38BE6543DEFE}">
      <dgm:prSet/>
      <dgm:spPr/>
      <dgm:t>
        <a:bodyPr/>
        <a:lstStyle/>
        <a:p>
          <a:endParaRPr lang="zh-CN" altLang="en-US"/>
        </a:p>
      </dgm:t>
    </dgm:pt>
    <dgm:pt modelId="{418DF5FC-CA9B-4307-A3A3-36EBFA5DB001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平台推广</a:t>
          </a:r>
          <a:endParaRPr lang="zh-CN" altLang="en-US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9CC0DCA8-D8FC-4131-BF6D-8C8B1D51CD03}" type="parTrans" cxnId="{871288DB-FE45-4507-979B-9E238AB154C1}">
      <dgm:prSet/>
      <dgm:spPr/>
      <dgm:t>
        <a:bodyPr/>
        <a:lstStyle/>
        <a:p>
          <a:endParaRPr lang="zh-CN" altLang="en-US"/>
        </a:p>
      </dgm:t>
    </dgm:pt>
    <dgm:pt modelId="{3CE217C5-A602-428E-AC1D-494958A0B46F}" type="sibTrans" cxnId="{871288DB-FE45-4507-979B-9E238AB154C1}">
      <dgm:prSet/>
      <dgm:spPr/>
      <dgm:t>
        <a:bodyPr/>
        <a:lstStyle/>
        <a:p>
          <a:endParaRPr lang="zh-CN" altLang="en-US"/>
        </a:p>
      </dgm:t>
    </dgm:pt>
    <dgm:pt modelId="{2EFEB463-53BC-4ED0-A288-E610D34F50D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数据库式营销 </a:t>
          </a:r>
          <a:endParaRPr lang="zh-CN" altLang="en-US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EF32A114-6004-4188-84FA-55982B709FC1}" type="parTrans" cxnId="{3DD19927-3F30-4246-B74F-56A47A72F9D4}">
      <dgm:prSet/>
      <dgm:spPr/>
      <dgm:t>
        <a:bodyPr/>
        <a:lstStyle/>
        <a:p>
          <a:endParaRPr lang="zh-CN" altLang="en-US"/>
        </a:p>
      </dgm:t>
    </dgm:pt>
    <dgm:pt modelId="{BDBCE0CD-95E3-45AA-80DC-4E823B56E69A}" type="sibTrans" cxnId="{3DD19927-3F30-4246-B74F-56A47A72F9D4}">
      <dgm:prSet/>
      <dgm:spPr/>
      <dgm:t>
        <a:bodyPr/>
        <a:lstStyle/>
        <a:p>
          <a:endParaRPr lang="zh-CN" altLang="en-US"/>
        </a:p>
      </dgm:t>
    </dgm:pt>
    <dgm:pt modelId="{B0610752-D2BC-4F97-BADE-21CD853820C6}">
      <dgm:prSet phldrT="[文本]"/>
      <dgm:spPr/>
      <dgm:t>
        <a:bodyPr anchor="ctr" anchorCtr="1"/>
        <a:lstStyle/>
        <a:p>
          <a:endParaRPr lang="zh-CN" altLang="en-US" dirty="0"/>
        </a:p>
      </dgm:t>
    </dgm:pt>
    <dgm:pt modelId="{C8300111-C84D-41D1-8EAB-249DB297E808}" type="parTrans" cxnId="{F22B849F-8FE8-40BC-9510-E8D66879963E}">
      <dgm:prSet/>
      <dgm:spPr/>
      <dgm:t>
        <a:bodyPr/>
        <a:lstStyle/>
        <a:p>
          <a:endParaRPr lang="zh-CN" altLang="en-US"/>
        </a:p>
      </dgm:t>
    </dgm:pt>
    <dgm:pt modelId="{F69ADBEA-B369-4D1B-9F77-9200A9A18DCF}" type="sibTrans" cxnId="{F22B849F-8FE8-40BC-9510-E8D66879963E}">
      <dgm:prSet/>
      <dgm:spPr/>
      <dgm:t>
        <a:bodyPr/>
        <a:lstStyle/>
        <a:p>
          <a:endParaRPr lang="zh-CN" altLang="en-US"/>
        </a:p>
      </dgm:t>
    </dgm:pt>
    <dgm:pt modelId="{C5084FB7-18CF-41DF-8A2F-D8C2283FAAFE}" type="pres">
      <dgm:prSet presAssocID="{035F12DF-6DC7-4F97-8637-E41B4FBFDF9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96A9FDA-ABBD-4883-A6D6-7F758E258863}" type="pres">
      <dgm:prSet presAssocID="{4C285092-54C3-40A3-BFDD-3884018B919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60F651-1803-4E4D-8159-0BB27E71B634}" type="pres">
      <dgm:prSet presAssocID="{4C285092-54C3-40A3-BFDD-3884018B9190}" presName="spNode" presStyleCnt="0"/>
      <dgm:spPr/>
    </dgm:pt>
    <dgm:pt modelId="{8F3498B8-7948-4F13-8764-756471DD818D}" type="pres">
      <dgm:prSet presAssocID="{74263195-FC2A-4A38-8DD4-4583B71EAC4D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0A3307E4-8A77-4F67-B302-C29A58DDAEBF}" type="pres">
      <dgm:prSet presAssocID="{B5AFF8A1-8A22-417F-9129-607F7B5394E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C2315F-EB38-436C-8911-B8F5F6921644}" type="pres">
      <dgm:prSet presAssocID="{B5AFF8A1-8A22-417F-9129-607F7B5394E4}" presName="spNode" presStyleCnt="0"/>
      <dgm:spPr/>
    </dgm:pt>
    <dgm:pt modelId="{C5DB29BC-92D4-41FF-9FD8-C81FF153D12A}" type="pres">
      <dgm:prSet presAssocID="{2F18B0CD-AFF0-49C8-AA15-4B3D561F13F8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7672F6E1-B4B3-4226-BD76-17496C82F730}" type="pres">
      <dgm:prSet presAssocID="{D8CEBD19-49AC-4EC4-9817-EC4EBDAE758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73BF7B-AC31-49AB-81BC-6665E3819301}" type="pres">
      <dgm:prSet presAssocID="{D8CEBD19-49AC-4EC4-9817-EC4EBDAE7582}" presName="spNode" presStyleCnt="0"/>
      <dgm:spPr/>
    </dgm:pt>
    <dgm:pt modelId="{2049686E-C027-4AF9-8CF9-B64117882B42}" type="pres">
      <dgm:prSet presAssocID="{F98122CC-26AC-447A-BE8E-796A43FE36B6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624FF951-1BCB-4B03-8CE7-30E2512C9375}" type="pres">
      <dgm:prSet presAssocID="{418DF5FC-CA9B-4307-A3A3-36EBFA5DB00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44D1A6-FA34-4087-81E7-82DD9177F976}" type="pres">
      <dgm:prSet presAssocID="{418DF5FC-CA9B-4307-A3A3-36EBFA5DB001}" presName="spNode" presStyleCnt="0"/>
      <dgm:spPr/>
    </dgm:pt>
    <dgm:pt modelId="{854ECEF3-8CD4-42E7-9290-8A6ADF9AAE63}" type="pres">
      <dgm:prSet presAssocID="{3CE217C5-A602-428E-AC1D-494958A0B46F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965CA5E3-73F1-48A0-8150-A4F11C3297BA}" type="pres">
      <dgm:prSet presAssocID="{2EFEB463-53BC-4ED0-A288-E610D34F50D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2EF377-1A02-4AE2-990A-CC5AEE80A602}" type="pres">
      <dgm:prSet presAssocID="{2EFEB463-53BC-4ED0-A288-E610D34F50DE}" presName="spNode" presStyleCnt="0"/>
      <dgm:spPr/>
    </dgm:pt>
    <dgm:pt modelId="{6BCD0711-F94E-420F-939E-5FFC2052F6E1}" type="pres">
      <dgm:prSet presAssocID="{BDBCE0CD-95E3-45AA-80DC-4E823B56E69A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082EE19F-EFBE-4672-AE2C-FB0BD2598B66}" srcId="{035F12DF-6DC7-4F97-8637-E41B4FBFDF92}" destId="{4C285092-54C3-40A3-BFDD-3884018B9190}" srcOrd="0" destOrd="0" parTransId="{57702EF3-C42F-4135-9158-6A3F62E150C0}" sibTransId="{74263195-FC2A-4A38-8DD4-4583B71EAC4D}"/>
    <dgm:cxn modelId="{9A0AE5BE-3D3D-4762-8AC8-216F7D3BAD03}" type="presOf" srcId="{418DF5FC-CA9B-4307-A3A3-36EBFA5DB001}" destId="{624FF951-1BCB-4B03-8CE7-30E2512C9375}" srcOrd="0" destOrd="0" presId="urn:microsoft.com/office/officeart/2005/8/layout/cycle6"/>
    <dgm:cxn modelId="{C692AE12-7ED2-4875-AF56-B816A002E20C}" type="presOf" srcId="{B0610752-D2BC-4F97-BADE-21CD853820C6}" destId="{B96A9FDA-ABBD-4883-A6D6-7F758E258863}" srcOrd="0" destOrd="1" presId="urn:microsoft.com/office/officeart/2005/8/layout/cycle6"/>
    <dgm:cxn modelId="{8C92421A-A846-4AB5-BC8A-60DB4C768259}" type="presOf" srcId="{3CE217C5-A602-428E-AC1D-494958A0B46F}" destId="{854ECEF3-8CD4-42E7-9290-8A6ADF9AAE63}" srcOrd="0" destOrd="0" presId="urn:microsoft.com/office/officeart/2005/8/layout/cycle6"/>
    <dgm:cxn modelId="{A7F4849D-9729-4E81-AFE5-83CCA9AAFA2F}" type="presOf" srcId="{4C285092-54C3-40A3-BFDD-3884018B9190}" destId="{B96A9FDA-ABBD-4883-A6D6-7F758E258863}" srcOrd="0" destOrd="0" presId="urn:microsoft.com/office/officeart/2005/8/layout/cycle6"/>
    <dgm:cxn modelId="{3655DBC0-0AC9-4CEA-8B0F-B1CCED61DAB0}" type="presOf" srcId="{D8CEBD19-49AC-4EC4-9817-EC4EBDAE7582}" destId="{7672F6E1-B4B3-4226-BD76-17496C82F730}" srcOrd="0" destOrd="0" presId="urn:microsoft.com/office/officeart/2005/8/layout/cycle6"/>
    <dgm:cxn modelId="{85196BC5-BCEA-48ED-A70C-3DC6EFC184F4}" srcId="{035F12DF-6DC7-4F97-8637-E41B4FBFDF92}" destId="{B5AFF8A1-8A22-417F-9129-607F7B5394E4}" srcOrd="1" destOrd="0" parTransId="{124A977D-047C-4EA5-A898-B4C6E2CDC3DB}" sibTransId="{2F18B0CD-AFF0-49C8-AA15-4B3D561F13F8}"/>
    <dgm:cxn modelId="{B6543E31-89FC-4A20-B8B6-C1EBCF7E5874}" type="presOf" srcId="{2F18B0CD-AFF0-49C8-AA15-4B3D561F13F8}" destId="{C5DB29BC-92D4-41FF-9FD8-C81FF153D12A}" srcOrd="0" destOrd="0" presId="urn:microsoft.com/office/officeart/2005/8/layout/cycle6"/>
    <dgm:cxn modelId="{07599FC9-C404-42A9-B611-3045E77367FC}" type="presOf" srcId="{B5AFF8A1-8A22-417F-9129-607F7B5394E4}" destId="{0A3307E4-8A77-4F67-B302-C29A58DDAEBF}" srcOrd="0" destOrd="0" presId="urn:microsoft.com/office/officeart/2005/8/layout/cycle6"/>
    <dgm:cxn modelId="{871288DB-FE45-4507-979B-9E238AB154C1}" srcId="{035F12DF-6DC7-4F97-8637-E41B4FBFDF92}" destId="{418DF5FC-CA9B-4307-A3A3-36EBFA5DB001}" srcOrd="3" destOrd="0" parTransId="{9CC0DCA8-D8FC-4131-BF6D-8C8B1D51CD03}" sibTransId="{3CE217C5-A602-428E-AC1D-494958A0B46F}"/>
    <dgm:cxn modelId="{F22B849F-8FE8-40BC-9510-E8D66879963E}" srcId="{4C285092-54C3-40A3-BFDD-3884018B9190}" destId="{B0610752-D2BC-4F97-BADE-21CD853820C6}" srcOrd="0" destOrd="0" parTransId="{C8300111-C84D-41D1-8EAB-249DB297E808}" sibTransId="{F69ADBEA-B369-4D1B-9F77-9200A9A18DCF}"/>
    <dgm:cxn modelId="{BB09625B-295D-45CD-ACA4-7788618CFE75}" type="presOf" srcId="{F98122CC-26AC-447A-BE8E-796A43FE36B6}" destId="{2049686E-C027-4AF9-8CF9-B64117882B42}" srcOrd="0" destOrd="0" presId="urn:microsoft.com/office/officeart/2005/8/layout/cycle6"/>
    <dgm:cxn modelId="{C720717E-0065-48DC-9CDC-20639C23DE42}" type="presOf" srcId="{BDBCE0CD-95E3-45AA-80DC-4E823B56E69A}" destId="{6BCD0711-F94E-420F-939E-5FFC2052F6E1}" srcOrd="0" destOrd="0" presId="urn:microsoft.com/office/officeart/2005/8/layout/cycle6"/>
    <dgm:cxn modelId="{A647B28D-EFBB-4021-B458-F2DAA1448D26}" type="presOf" srcId="{2EFEB463-53BC-4ED0-A288-E610D34F50DE}" destId="{965CA5E3-73F1-48A0-8150-A4F11C3297BA}" srcOrd="0" destOrd="0" presId="urn:microsoft.com/office/officeart/2005/8/layout/cycle6"/>
    <dgm:cxn modelId="{96999D75-620D-4895-85F0-BC0A0A7A1EDD}" type="presOf" srcId="{74263195-FC2A-4A38-8DD4-4583B71EAC4D}" destId="{8F3498B8-7948-4F13-8764-756471DD818D}" srcOrd="0" destOrd="0" presId="urn:microsoft.com/office/officeart/2005/8/layout/cycle6"/>
    <dgm:cxn modelId="{17CA0E26-9FB6-4B25-A73E-0C062860198F}" type="presOf" srcId="{035F12DF-6DC7-4F97-8637-E41B4FBFDF92}" destId="{C5084FB7-18CF-41DF-8A2F-D8C2283FAAFE}" srcOrd="0" destOrd="0" presId="urn:microsoft.com/office/officeart/2005/8/layout/cycle6"/>
    <dgm:cxn modelId="{3DD19927-3F30-4246-B74F-56A47A72F9D4}" srcId="{035F12DF-6DC7-4F97-8637-E41B4FBFDF92}" destId="{2EFEB463-53BC-4ED0-A288-E610D34F50DE}" srcOrd="4" destOrd="0" parTransId="{EF32A114-6004-4188-84FA-55982B709FC1}" sibTransId="{BDBCE0CD-95E3-45AA-80DC-4E823B56E69A}"/>
    <dgm:cxn modelId="{9695DDB8-9DDF-4E66-BCF8-38BE6543DEFE}" srcId="{035F12DF-6DC7-4F97-8637-E41B4FBFDF92}" destId="{D8CEBD19-49AC-4EC4-9817-EC4EBDAE7582}" srcOrd="2" destOrd="0" parTransId="{A42CA9D6-1D7D-40D3-9E50-6CE257A3D6EF}" sibTransId="{F98122CC-26AC-447A-BE8E-796A43FE36B6}"/>
    <dgm:cxn modelId="{1A3F474F-CB05-4A0F-8EA0-E69AF946B1A1}" type="presParOf" srcId="{C5084FB7-18CF-41DF-8A2F-D8C2283FAAFE}" destId="{B96A9FDA-ABBD-4883-A6D6-7F758E258863}" srcOrd="0" destOrd="0" presId="urn:microsoft.com/office/officeart/2005/8/layout/cycle6"/>
    <dgm:cxn modelId="{4688F886-37EE-4B3C-89B3-FCF7E552CAB3}" type="presParOf" srcId="{C5084FB7-18CF-41DF-8A2F-D8C2283FAAFE}" destId="{1860F651-1803-4E4D-8159-0BB27E71B634}" srcOrd="1" destOrd="0" presId="urn:microsoft.com/office/officeart/2005/8/layout/cycle6"/>
    <dgm:cxn modelId="{AA42AB2C-2D4A-47DB-B7CE-CDE0241BCA27}" type="presParOf" srcId="{C5084FB7-18CF-41DF-8A2F-D8C2283FAAFE}" destId="{8F3498B8-7948-4F13-8764-756471DD818D}" srcOrd="2" destOrd="0" presId="urn:microsoft.com/office/officeart/2005/8/layout/cycle6"/>
    <dgm:cxn modelId="{ED942E5B-C07F-43E0-8629-AB8D08405EFC}" type="presParOf" srcId="{C5084FB7-18CF-41DF-8A2F-D8C2283FAAFE}" destId="{0A3307E4-8A77-4F67-B302-C29A58DDAEBF}" srcOrd="3" destOrd="0" presId="urn:microsoft.com/office/officeart/2005/8/layout/cycle6"/>
    <dgm:cxn modelId="{11116DA0-A285-46BC-B881-DBF364A07146}" type="presParOf" srcId="{C5084FB7-18CF-41DF-8A2F-D8C2283FAAFE}" destId="{35C2315F-EB38-436C-8911-B8F5F6921644}" srcOrd="4" destOrd="0" presId="urn:microsoft.com/office/officeart/2005/8/layout/cycle6"/>
    <dgm:cxn modelId="{01C676A2-7E2F-4AAF-8BB8-9100235F124C}" type="presParOf" srcId="{C5084FB7-18CF-41DF-8A2F-D8C2283FAAFE}" destId="{C5DB29BC-92D4-41FF-9FD8-C81FF153D12A}" srcOrd="5" destOrd="0" presId="urn:microsoft.com/office/officeart/2005/8/layout/cycle6"/>
    <dgm:cxn modelId="{1E61B32C-A11F-47B1-8E80-8FBC634D4BF0}" type="presParOf" srcId="{C5084FB7-18CF-41DF-8A2F-D8C2283FAAFE}" destId="{7672F6E1-B4B3-4226-BD76-17496C82F730}" srcOrd="6" destOrd="0" presId="urn:microsoft.com/office/officeart/2005/8/layout/cycle6"/>
    <dgm:cxn modelId="{74623489-ACB5-47F1-82AA-7CED58363CEF}" type="presParOf" srcId="{C5084FB7-18CF-41DF-8A2F-D8C2283FAAFE}" destId="{8073BF7B-AC31-49AB-81BC-6665E3819301}" srcOrd="7" destOrd="0" presId="urn:microsoft.com/office/officeart/2005/8/layout/cycle6"/>
    <dgm:cxn modelId="{74C10384-BABE-49C8-AEB1-5D2D1B7348C8}" type="presParOf" srcId="{C5084FB7-18CF-41DF-8A2F-D8C2283FAAFE}" destId="{2049686E-C027-4AF9-8CF9-B64117882B42}" srcOrd="8" destOrd="0" presId="urn:microsoft.com/office/officeart/2005/8/layout/cycle6"/>
    <dgm:cxn modelId="{46B98968-7D2C-4135-B0A5-198A0BA009CF}" type="presParOf" srcId="{C5084FB7-18CF-41DF-8A2F-D8C2283FAAFE}" destId="{624FF951-1BCB-4B03-8CE7-30E2512C9375}" srcOrd="9" destOrd="0" presId="urn:microsoft.com/office/officeart/2005/8/layout/cycle6"/>
    <dgm:cxn modelId="{8531E0EA-5768-482C-927C-6EEA1C281DF5}" type="presParOf" srcId="{C5084FB7-18CF-41DF-8A2F-D8C2283FAAFE}" destId="{3844D1A6-FA34-4087-81E7-82DD9177F976}" srcOrd="10" destOrd="0" presId="urn:microsoft.com/office/officeart/2005/8/layout/cycle6"/>
    <dgm:cxn modelId="{AC7267FA-6D5B-4007-9FE4-209D1E46D6F6}" type="presParOf" srcId="{C5084FB7-18CF-41DF-8A2F-D8C2283FAAFE}" destId="{854ECEF3-8CD4-42E7-9290-8A6ADF9AAE63}" srcOrd="11" destOrd="0" presId="urn:microsoft.com/office/officeart/2005/8/layout/cycle6"/>
    <dgm:cxn modelId="{81057FAE-5043-403F-995F-AF55400B05CD}" type="presParOf" srcId="{C5084FB7-18CF-41DF-8A2F-D8C2283FAAFE}" destId="{965CA5E3-73F1-48A0-8150-A4F11C3297BA}" srcOrd="12" destOrd="0" presId="urn:microsoft.com/office/officeart/2005/8/layout/cycle6"/>
    <dgm:cxn modelId="{5A2B90E2-88B6-498B-AF7D-E27641AD9AE8}" type="presParOf" srcId="{C5084FB7-18CF-41DF-8A2F-D8C2283FAAFE}" destId="{292EF377-1A02-4AE2-990A-CC5AEE80A602}" srcOrd="13" destOrd="0" presId="urn:microsoft.com/office/officeart/2005/8/layout/cycle6"/>
    <dgm:cxn modelId="{724652F4-5D61-4B13-830D-A6DE7A0A414B}" type="presParOf" srcId="{C5084FB7-18CF-41DF-8A2F-D8C2283FAAFE}" destId="{6BCD0711-F94E-420F-939E-5FFC2052F6E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C4B3C-8AF9-4635-B171-3739EEAF6A7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DE01BDC-AB9A-4519-B0B9-C658FCA7BF71}">
      <dgm:prSet phldrT="[文本]"/>
      <dgm:spPr/>
      <dgm:t>
        <a:bodyPr/>
        <a:lstStyle/>
        <a:p>
          <a:r>
            <a:rPr lang="zh-CN" altLang="en-US" dirty="0" smtClean="0"/>
            <a:t>社区论坛</a:t>
          </a:r>
          <a:endParaRPr lang="zh-CN" altLang="en-US" dirty="0"/>
        </a:p>
      </dgm:t>
    </dgm:pt>
    <dgm:pt modelId="{6F806F4D-0F19-4373-BD74-8200E8ACAFDB}" type="parTrans" cxnId="{B59F9EE5-7EEA-44C6-8E5B-46E86E7B0BAB}">
      <dgm:prSet/>
      <dgm:spPr/>
      <dgm:t>
        <a:bodyPr/>
        <a:lstStyle/>
        <a:p>
          <a:endParaRPr lang="zh-CN" altLang="en-US"/>
        </a:p>
      </dgm:t>
    </dgm:pt>
    <dgm:pt modelId="{FBA13F9E-F39C-4312-93DF-17C5FDD0A5F0}" type="sibTrans" cxnId="{B59F9EE5-7EEA-44C6-8E5B-46E86E7B0BAB}">
      <dgm:prSet/>
      <dgm:spPr/>
      <dgm:t>
        <a:bodyPr/>
        <a:lstStyle/>
        <a:p>
          <a:endParaRPr lang="zh-CN" altLang="en-US"/>
        </a:p>
      </dgm:t>
    </dgm:pt>
    <dgm:pt modelId="{4254B04E-5C78-4F97-A0C2-0CA9D289844F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即各大网络</a:t>
          </a:r>
          <a:r>
            <a:rPr lang="en-US" altLang="zh-CN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app</a:t>
          </a:r>
          <a:r>
            <a:rPr lang="zh-CN" altLang="en-US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论坛进行的口碑性营销。强调互动，与用户进行充分信息交换和意见反馈，收集用户需求逐步优化软件，迎合市场的需求，而绝非简单粗滥的信息发布和广告帖。</a:t>
          </a:r>
          <a:endParaRPr lang="zh-CN" altLang="en-US" dirty="0"/>
        </a:p>
      </dgm:t>
    </dgm:pt>
    <dgm:pt modelId="{4B5FFBF0-4F6E-4540-BF86-99A95E666D3F}" type="parTrans" cxnId="{6F37A85C-00A0-41BA-80DA-AC976574D267}">
      <dgm:prSet/>
      <dgm:spPr/>
      <dgm:t>
        <a:bodyPr/>
        <a:lstStyle/>
        <a:p>
          <a:endParaRPr lang="zh-CN" altLang="en-US"/>
        </a:p>
      </dgm:t>
    </dgm:pt>
    <dgm:pt modelId="{5CD379FF-A5E4-4CCE-AB2D-23B38DDC6B5A}" type="sibTrans" cxnId="{6F37A85C-00A0-41BA-80DA-AC976574D267}">
      <dgm:prSet/>
      <dgm:spPr/>
      <dgm:t>
        <a:bodyPr/>
        <a:lstStyle/>
        <a:p>
          <a:endParaRPr lang="zh-CN" altLang="en-US"/>
        </a:p>
      </dgm:t>
    </dgm:pt>
    <dgm:pt modelId="{9D331FD6-FBC6-41C5-9DE5-8BA2A5666231}">
      <dgm:prSet phldrT="[文本]"/>
      <dgm:spPr/>
      <dgm:t>
        <a:bodyPr/>
        <a:lstStyle/>
        <a:p>
          <a:r>
            <a:rPr lang="zh-CN" altLang="en-US" dirty="0" smtClean="0"/>
            <a:t>热点营销</a:t>
          </a:r>
          <a:endParaRPr lang="zh-CN" altLang="en-US" dirty="0"/>
        </a:p>
      </dgm:t>
    </dgm:pt>
    <dgm:pt modelId="{38ECF37A-983C-46DF-BFED-FC5734452924}" type="parTrans" cxnId="{A13F3C80-974D-4837-827E-BEB2EA473E7F}">
      <dgm:prSet/>
      <dgm:spPr/>
      <dgm:t>
        <a:bodyPr/>
        <a:lstStyle/>
        <a:p>
          <a:endParaRPr lang="zh-CN" altLang="en-US"/>
        </a:p>
      </dgm:t>
    </dgm:pt>
    <dgm:pt modelId="{65E82602-2AF3-4294-B28E-588381DD1ECA}" type="sibTrans" cxnId="{A13F3C80-974D-4837-827E-BEB2EA473E7F}">
      <dgm:prSet/>
      <dgm:spPr/>
      <dgm:t>
        <a:bodyPr/>
        <a:lstStyle/>
        <a:p>
          <a:endParaRPr lang="zh-CN" altLang="en-US"/>
        </a:p>
      </dgm:t>
    </dgm:pt>
    <dgm:pt modelId="{95A0DCDB-7EED-43E0-9220-07E2E0D34420}">
      <dgm:prSet phldrT="[文本]"/>
      <dgm:spPr/>
      <dgm:t>
        <a:bodyPr/>
        <a:lstStyle/>
        <a:p>
          <a:r>
            <a:rPr lang="zh-CN" altLang="en-US" dirty="0" smtClean="0"/>
            <a:t>数据库营销</a:t>
          </a:r>
          <a:endParaRPr lang="zh-CN" altLang="en-US" dirty="0"/>
        </a:p>
      </dgm:t>
    </dgm:pt>
    <dgm:pt modelId="{50C185DE-0B3C-46EA-97B0-449F181A1509}" type="parTrans" cxnId="{528E6B2E-7623-4A01-A3E6-FB716FF140EE}">
      <dgm:prSet/>
      <dgm:spPr/>
      <dgm:t>
        <a:bodyPr/>
        <a:lstStyle/>
        <a:p>
          <a:endParaRPr lang="zh-CN" altLang="en-US"/>
        </a:p>
      </dgm:t>
    </dgm:pt>
    <dgm:pt modelId="{C146B751-2632-4442-BD69-F0FD61714093}" type="sibTrans" cxnId="{528E6B2E-7623-4A01-A3E6-FB716FF140EE}">
      <dgm:prSet/>
      <dgm:spPr/>
      <dgm:t>
        <a:bodyPr/>
        <a:lstStyle/>
        <a:p>
          <a:endParaRPr lang="zh-CN" altLang="en-US"/>
        </a:p>
      </dgm:t>
    </dgm:pt>
    <dgm:pt modelId="{F7C70A6F-0876-4A83-A40D-585BDCCEB1C8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制造热点事件或与热点相结合，提高产品热度和知名度。 </a:t>
          </a:r>
          <a:endParaRPr lang="zh-CN" altLang="en-US" dirty="0"/>
        </a:p>
      </dgm:t>
    </dgm:pt>
    <dgm:pt modelId="{7C4E0735-03EF-4611-B90E-BD7B853952D5}" type="parTrans" cxnId="{66006255-9501-4D71-BFB3-9FEA2B12DFDB}">
      <dgm:prSet/>
      <dgm:spPr/>
      <dgm:t>
        <a:bodyPr/>
        <a:lstStyle/>
        <a:p>
          <a:endParaRPr lang="zh-CN" altLang="en-US"/>
        </a:p>
      </dgm:t>
    </dgm:pt>
    <dgm:pt modelId="{A892EB66-48A5-4F05-A03B-9A99925568D8}" type="sibTrans" cxnId="{66006255-9501-4D71-BFB3-9FEA2B12DFDB}">
      <dgm:prSet/>
      <dgm:spPr/>
      <dgm:t>
        <a:bodyPr/>
        <a:lstStyle/>
        <a:p>
          <a:endParaRPr lang="zh-CN" altLang="en-US"/>
        </a:p>
      </dgm:t>
    </dgm:pt>
    <dgm:pt modelId="{EC115DA3-D4F5-45C0-90BB-854B5FCF228B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软件通过数据库筛选出潜在的目标受众，然后推荐用户感兴趣类型的小说和文章传递给用户。</a:t>
          </a:r>
          <a:endParaRPr lang="zh-CN" altLang="en-US" dirty="0"/>
        </a:p>
      </dgm:t>
    </dgm:pt>
    <dgm:pt modelId="{56572A3A-614D-4231-AF1A-E1FA20B17A0F}" type="parTrans" cxnId="{E16AAC95-7BD0-4126-AD51-1A3203E2E200}">
      <dgm:prSet/>
      <dgm:spPr/>
      <dgm:t>
        <a:bodyPr/>
        <a:lstStyle/>
        <a:p>
          <a:endParaRPr lang="zh-CN" altLang="en-US"/>
        </a:p>
      </dgm:t>
    </dgm:pt>
    <dgm:pt modelId="{25EAE3D5-4639-41DF-AB27-CB6C6817C4AE}" type="sibTrans" cxnId="{E16AAC95-7BD0-4126-AD51-1A3203E2E200}">
      <dgm:prSet/>
      <dgm:spPr/>
      <dgm:t>
        <a:bodyPr/>
        <a:lstStyle/>
        <a:p>
          <a:endParaRPr lang="zh-CN" altLang="en-US"/>
        </a:p>
      </dgm:t>
    </dgm:pt>
    <dgm:pt modelId="{F4879BB0-156F-4721-A400-1D7C006939FB}">
      <dgm:prSet phldrT="[文本]"/>
      <dgm:spPr/>
      <dgm:t>
        <a:bodyPr/>
        <a:lstStyle/>
        <a:p>
          <a:r>
            <a:rPr lang="zh-CN" altLang="en-US" dirty="0" smtClean="0"/>
            <a:t>平台推广</a:t>
          </a:r>
          <a:endParaRPr lang="zh-CN" altLang="en-US" dirty="0"/>
        </a:p>
      </dgm:t>
    </dgm:pt>
    <dgm:pt modelId="{8AEB274B-449C-4C32-BB0D-098AA9E6EB4A}" type="parTrans" cxnId="{924692C3-F7B5-4C87-8B7F-361ED2A5432D}">
      <dgm:prSet/>
      <dgm:spPr/>
      <dgm:t>
        <a:bodyPr/>
        <a:lstStyle/>
        <a:p>
          <a:endParaRPr lang="zh-CN" altLang="en-US"/>
        </a:p>
      </dgm:t>
    </dgm:pt>
    <dgm:pt modelId="{C51DDADA-FABC-4749-A59B-5AB469A59021}" type="sibTrans" cxnId="{924692C3-F7B5-4C87-8B7F-361ED2A5432D}">
      <dgm:prSet/>
      <dgm:spPr/>
      <dgm:t>
        <a:bodyPr/>
        <a:lstStyle/>
        <a:p>
          <a:endParaRPr lang="zh-CN" altLang="en-US"/>
        </a:p>
      </dgm:t>
    </dgm:pt>
    <dgm:pt modelId="{BC30627D-B78E-42D7-B68B-FAB1D2C69C8B}">
      <dgm:prSet phldrT="[文本]"/>
      <dgm:spPr/>
      <dgm:t>
        <a:bodyPr/>
        <a:lstStyle/>
        <a:p>
          <a:r>
            <a:rPr lang="zh-CN" altLang="en-US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通过各大软件管家，手机助手等使用率高的</a:t>
          </a:r>
          <a:r>
            <a:rPr lang="en-US" altLang="zh-CN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app</a:t>
          </a:r>
          <a:r>
            <a:rPr lang="zh-CN" altLang="en-US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商城投放广告进行广告宣传。</a:t>
          </a:r>
          <a:endParaRPr lang="zh-CN" altLang="en-US" dirty="0"/>
        </a:p>
      </dgm:t>
    </dgm:pt>
    <dgm:pt modelId="{450AB069-4991-439C-8F22-7D77708D0E5E}" type="parTrans" cxnId="{5FB0510E-CD25-4F84-B14C-F1EB37FD10CD}">
      <dgm:prSet/>
      <dgm:spPr/>
      <dgm:t>
        <a:bodyPr/>
        <a:lstStyle/>
        <a:p>
          <a:endParaRPr lang="zh-CN" altLang="en-US"/>
        </a:p>
      </dgm:t>
    </dgm:pt>
    <dgm:pt modelId="{EE84661F-361A-4764-91E4-2D1EBBAD7BCA}" type="sibTrans" cxnId="{5FB0510E-CD25-4F84-B14C-F1EB37FD10CD}">
      <dgm:prSet/>
      <dgm:spPr/>
      <dgm:t>
        <a:bodyPr/>
        <a:lstStyle/>
        <a:p>
          <a:endParaRPr lang="zh-CN" altLang="en-US"/>
        </a:p>
      </dgm:t>
    </dgm:pt>
    <dgm:pt modelId="{4192F3DB-E210-4E3F-AD9E-03A3C79D3D26}">
      <dgm:prSet phldrT="[文本]"/>
      <dgm:spPr/>
      <dgm:t>
        <a:bodyPr/>
        <a:lstStyle/>
        <a:p>
          <a:r>
            <a:rPr lang="zh-CN" altLang="en-US" dirty="0" smtClean="0"/>
            <a:t>客户推广</a:t>
          </a:r>
          <a:endParaRPr lang="zh-CN" altLang="en-US" dirty="0"/>
        </a:p>
      </dgm:t>
    </dgm:pt>
    <dgm:pt modelId="{9ECB1B39-CB65-41C0-97BA-201F42336B37}" type="parTrans" cxnId="{6E1F876C-BFC8-4724-8A72-2BD4D4BFAB45}">
      <dgm:prSet/>
      <dgm:spPr/>
      <dgm:t>
        <a:bodyPr/>
        <a:lstStyle/>
        <a:p>
          <a:endParaRPr lang="zh-CN" altLang="en-US"/>
        </a:p>
      </dgm:t>
    </dgm:pt>
    <dgm:pt modelId="{343CF2D2-145F-46AB-85E5-C75A22A53BE9}" type="sibTrans" cxnId="{6E1F876C-BFC8-4724-8A72-2BD4D4BFAB45}">
      <dgm:prSet/>
      <dgm:spPr/>
      <dgm:t>
        <a:bodyPr/>
        <a:lstStyle/>
        <a:p>
          <a:endParaRPr lang="zh-CN" altLang="en-US"/>
        </a:p>
      </dgm:t>
    </dgm:pt>
    <dgm:pt modelId="{D146F9B8-B896-4580-8A6D-12A68E9827E4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推荐好友赠送存储容量，每邀请一个新用户注册即可获得一定空间的存储容量。</a:t>
          </a:r>
          <a:endParaRPr lang="zh-CN" altLang="en-US" dirty="0"/>
        </a:p>
      </dgm:t>
    </dgm:pt>
    <dgm:pt modelId="{FDB8CA25-3DD6-462D-A5CF-0E5806C98B87}" type="parTrans" cxnId="{BBC3D105-210A-4214-A2EC-7A0FC6FCAC6C}">
      <dgm:prSet/>
      <dgm:spPr/>
      <dgm:t>
        <a:bodyPr/>
        <a:lstStyle/>
        <a:p>
          <a:endParaRPr lang="zh-CN" altLang="en-US"/>
        </a:p>
      </dgm:t>
    </dgm:pt>
    <dgm:pt modelId="{679FD35B-8D3A-45E9-B884-DF73AFFA838B}" type="sibTrans" cxnId="{BBC3D105-210A-4214-A2EC-7A0FC6FCAC6C}">
      <dgm:prSet/>
      <dgm:spPr/>
      <dgm:t>
        <a:bodyPr/>
        <a:lstStyle/>
        <a:p>
          <a:endParaRPr lang="zh-CN" altLang="en-US"/>
        </a:p>
      </dgm:t>
    </dgm:pt>
    <dgm:pt modelId="{393E637C-EA27-4E6E-94B9-BFF143C56470}" type="pres">
      <dgm:prSet presAssocID="{15EC4B3C-8AF9-4635-B171-3739EEAF6A7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8D62EC1-61EA-4790-A421-FFBC78CCAE6F}" type="pres">
      <dgm:prSet presAssocID="{BDE01BDC-AB9A-4519-B0B9-C658FCA7BF71}" presName="thickLine" presStyleLbl="alignNode1" presStyleIdx="0" presStyleCnt="5"/>
      <dgm:spPr/>
    </dgm:pt>
    <dgm:pt modelId="{A130DC29-47D9-4CC5-86C1-B48133E53D90}" type="pres">
      <dgm:prSet presAssocID="{BDE01BDC-AB9A-4519-B0B9-C658FCA7BF71}" presName="horz1" presStyleCnt="0"/>
      <dgm:spPr/>
    </dgm:pt>
    <dgm:pt modelId="{FB73FBCA-8963-43A3-A07B-A24850F1445C}" type="pres">
      <dgm:prSet presAssocID="{BDE01BDC-AB9A-4519-B0B9-C658FCA7BF71}" presName="tx1" presStyleLbl="revTx" presStyleIdx="0" presStyleCnt="10"/>
      <dgm:spPr/>
      <dgm:t>
        <a:bodyPr/>
        <a:lstStyle/>
        <a:p>
          <a:endParaRPr lang="zh-CN" altLang="en-US"/>
        </a:p>
      </dgm:t>
    </dgm:pt>
    <dgm:pt modelId="{916C5DF7-42BA-4B89-ADCE-5E7F4356288F}" type="pres">
      <dgm:prSet presAssocID="{BDE01BDC-AB9A-4519-B0B9-C658FCA7BF71}" presName="vert1" presStyleCnt="0"/>
      <dgm:spPr/>
    </dgm:pt>
    <dgm:pt modelId="{D74595D3-3509-4722-A122-5AAF1E82AF7A}" type="pres">
      <dgm:prSet presAssocID="{4254B04E-5C78-4F97-A0C2-0CA9D289844F}" presName="vertSpace2a" presStyleCnt="0"/>
      <dgm:spPr/>
    </dgm:pt>
    <dgm:pt modelId="{BDD964A0-C2C3-48C0-B60B-DFA2DC9D0840}" type="pres">
      <dgm:prSet presAssocID="{4254B04E-5C78-4F97-A0C2-0CA9D289844F}" presName="horz2" presStyleCnt="0"/>
      <dgm:spPr/>
    </dgm:pt>
    <dgm:pt modelId="{2F8C36E4-B0BF-4399-BCF4-B7099C59AFF4}" type="pres">
      <dgm:prSet presAssocID="{4254B04E-5C78-4F97-A0C2-0CA9D289844F}" presName="horzSpace2" presStyleCnt="0"/>
      <dgm:spPr/>
    </dgm:pt>
    <dgm:pt modelId="{386C7372-0800-4B9C-BB68-78620865D7AA}" type="pres">
      <dgm:prSet presAssocID="{4254B04E-5C78-4F97-A0C2-0CA9D289844F}" presName="tx2" presStyleLbl="revTx" presStyleIdx="1" presStyleCnt="10"/>
      <dgm:spPr/>
      <dgm:t>
        <a:bodyPr/>
        <a:lstStyle/>
        <a:p>
          <a:endParaRPr lang="zh-CN" altLang="en-US"/>
        </a:p>
      </dgm:t>
    </dgm:pt>
    <dgm:pt modelId="{999C8582-A246-4904-A3D6-AFD0469EBEB4}" type="pres">
      <dgm:prSet presAssocID="{4254B04E-5C78-4F97-A0C2-0CA9D289844F}" presName="vert2" presStyleCnt="0"/>
      <dgm:spPr/>
    </dgm:pt>
    <dgm:pt modelId="{D2EC9B30-F597-4EE6-92B2-83B5F8E1747D}" type="pres">
      <dgm:prSet presAssocID="{4254B04E-5C78-4F97-A0C2-0CA9D289844F}" presName="thinLine2b" presStyleLbl="callout" presStyleIdx="0" presStyleCnt="5"/>
      <dgm:spPr/>
    </dgm:pt>
    <dgm:pt modelId="{9758E96D-5056-4E2A-BE15-D7B2FCC33320}" type="pres">
      <dgm:prSet presAssocID="{4254B04E-5C78-4F97-A0C2-0CA9D289844F}" presName="vertSpace2b" presStyleCnt="0"/>
      <dgm:spPr/>
    </dgm:pt>
    <dgm:pt modelId="{7D1AA38E-EB24-412F-AF20-EB17E882B596}" type="pres">
      <dgm:prSet presAssocID="{9D331FD6-FBC6-41C5-9DE5-8BA2A5666231}" presName="thickLine" presStyleLbl="alignNode1" presStyleIdx="1" presStyleCnt="5"/>
      <dgm:spPr/>
    </dgm:pt>
    <dgm:pt modelId="{2B82355D-3257-4EE0-BC50-94030A00FA5A}" type="pres">
      <dgm:prSet presAssocID="{9D331FD6-FBC6-41C5-9DE5-8BA2A5666231}" presName="horz1" presStyleCnt="0"/>
      <dgm:spPr/>
    </dgm:pt>
    <dgm:pt modelId="{368A77FC-BFC8-4E7D-BB88-DD9EA298814E}" type="pres">
      <dgm:prSet presAssocID="{9D331FD6-FBC6-41C5-9DE5-8BA2A5666231}" presName="tx1" presStyleLbl="revTx" presStyleIdx="2" presStyleCnt="10"/>
      <dgm:spPr/>
      <dgm:t>
        <a:bodyPr/>
        <a:lstStyle/>
        <a:p>
          <a:endParaRPr lang="zh-CN" altLang="en-US"/>
        </a:p>
      </dgm:t>
    </dgm:pt>
    <dgm:pt modelId="{31B98E1F-7852-4879-AA1F-EF8C5C89FFFE}" type="pres">
      <dgm:prSet presAssocID="{9D331FD6-FBC6-41C5-9DE5-8BA2A5666231}" presName="vert1" presStyleCnt="0"/>
      <dgm:spPr/>
    </dgm:pt>
    <dgm:pt modelId="{6D76DA3D-2A9E-44B8-8BA0-88B7919E3340}" type="pres">
      <dgm:prSet presAssocID="{F7C70A6F-0876-4A83-A40D-585BDCCEB1C8}" presName="vertSpace2a" presStyleCnt="0"/>
      <dgm:spPr/>
    </dgm:pt>
    <dgm:pt modelId="{F7903941-1715-40ED-A0DF-C8F1E015E971}" type="pres">
      <dgm:prSet presAssocID="{F7C70A6F-0876-4A83-A40D-585BDCCEB1C8}" presName="horz2" presStyleCnt="0"/>
      <dgm:spPr/>
    </dgm:pt>
    <dgm:pt modelId="{6EB38A29-8A04-4FDC-9F03-4EFA95C77BD0}" type="pres">
      <dgm:prSet presAssocID="{F7C70A6F-0876-4A83-A40D-585BDCCEB1C8}" presName="horzSpace2" presStyleCnt="0"/>
      <dgm:spPr/>
    </dgm:pt>
    <dgm:pt modelId="{66F77BFA-DB0C-46A4-AAFF-F50A29A4E3AC}" type="pres">
      <dgm:prSet presAssocID="{F7C70A6F-0876-4A83-A40D-585BDCCEB1C8}" presName="tx2" presStyleLbl="revTx" presStyleIdx="3" presStyleCnt="10"/>
      <dgm:spPr/>
      <dgm:t>
        <a:bodyPr/>
        <a:lstStyle/>
        <a:p>
          <a:endParaRPr lang="zh-CN" altLang="en-US"/>
        </a:p>
      </dgm:t>
    </dgm:pt>
    <dgm:pt modelId="{9CC0B48F-DA7D-4281-8DDC-BE4D285AE1F5}" type="pres">
      <dgm:prSet presAssocID="{F7C70A6F-0876-4A83-A40D-585BDCCEB1C8}" presName="vert2" presStyleCnt="0"/>
      <dgm:spPr/>
    </dgm:pt>
    <dgm:pt modelId="{CFAE279C-9453-4FA1-8CE1-A45700B5DD5F}" type="pres">
      <dgm:prSet presAssocID="{F7C70A6F-0876-4A83-A40D-585BDCCEB1C8}" presName="thinLine2b" presStyleLbl="callout" presStyleIdx="1" presStyleCnt="5"/>
      <dgm:spPr/>
    </dgm:pt>
    <dgm:pt modelId="{F6D62B55-5D02-4EBE-9E70-2DB79602041D}" type="pres">
      <dgm:prSet presAssocID="{F7C70A6F-0876-4A83-A40D-585BDCCEB1C8}" presName="vertSpace2b" presStyleCnt="0"/>
      <dgm:spPr/>
    </dgm:pt>
    <dgm:pt modelId="{88522DA5-0F2B-4488-85E6-AEF15D19E4D7}" type="pres">
      <dgm:prSet presAssocID="{95A0DCDB-7EED-43E0-9220-07E2E0D34420}" presName="thickLine" presStyleLbl="alignNode1" presStyleIdx="2" presStyleCnt="5"/>
      <dgm:spPr/>
    </dgm:pt>
    <dgm:pt modelId="{EA2D4895-1701-434B-9D9D-1089B0610709}" type="pres">
      <dgm:prSet presAssocID="{95A0DCDB-7EED-43E0-9220-07E2E0D34420}" presName="horz1" presStyleCnt="0"/>
      <dgm:spPr/>
    </dgm:pt>
    <dgm:pt modelId="{1C378E3A-AE97-4654-A61B-70D5A0F7872B}" type="pres">
      <dgm:prSet presAssocID="{95A0DCDB-7EED-43E0-9220-07E2E0D34420}" presName="tx1" presStyleLbl="revTx" presStyleIdx="4" presStyleCnt="10"/>
      <dgm:spPr/>
      <dgm:t>
        <a:bodyPr/>
        <a:lstStyle/>
        <a:p>
          <a:endParaRPr lang="zh-CN" altLang="en-US"/>
        </a:p>
      </dgm:t>
    </dgm:pt>
    <dgm:pt modelId="{8AE87AEF-4E09-4B35-8AC9-10B44999095D}" type="pres">
      <dgm:prSet presAssocID="{95A0DCDB-7EED-43E0-9220-07E2E0D34420}" presName="vert1" presStyleCnt="0"/>
      <dgm:spPr/>
    </dgm:pt>
    <dgm:pt modelId="{0A11EA2B-8EA8-4461-8316-4D5412CFF6B5}" type="pres">
      <dgm:prSet presAssocID="{EC115DA3-D4F5-45C0-90BB-854B5FCF228B}" presName="vertSpace2a" presStyleCnt="0"/>
      <dgm:spPr/>
    </dgm:pt>
    <dgm:pt modelId="{175D36C4-1BAC-4AE5-BAC4-8A0FC152D928}" type="pres">
      <dgm:prSet presAssocID="{EC115DA3-D4F5-45C0-90BB-854B5FCF228B}" presName="horz2" presStyleCnt="0"/>
      <dgm:spPr/>
    </dgm:pt>
    <dgm:pt modelId="{4F6FBFA6-E161-4840-AD2F-FFFD3581007A}" type="pres">
      <dgm:prSet presAssocID="{EC115DA3-D4F5-45C0-90BB-854B5FCF228B}" presName="horzSpace2" presStyleCnt="0"/>
      <dgm:spPr/>
    </dgm:pt>
    <dgm:pt modelId="{13B2520E-F89C-4CA6-80A6-6B36B1C88FD0}" type="pres">
      <dgm:prSet presAssocID="{EC115DA3-D4F5-45C0-90BB-854B5FCF228B}" presName="tx2" presStyleLbl="revTx" presStyleIdx="5" presStyleCnt="10"/>
      <dgm:spPr/>
      <dgm:t>
        <a:bodyPr/>
        <a:lstStyle/>
        <a:p>
          <a:endParaRPr lang="zh-CN" altLang="en-US"/>
        </a:p>
      </dgm:t>
    </dgm:pt>
    <dgm:pt modelId="{48643D3F-720F-4D1D-8827-51233709A05E}" type="pres">
      <dgm:prSet presAssocID="{EC115DA3-D4F5-45C0-90BB-854B5FCF228B}" presName="vert2" presStyleCnt="0"/>
      <dgm:spPr/>
    </dgm:pt>
    <dgm:pt modelId="{09F7EAE5-FBB6-424C-8ED5-BAADB682AA69}" type="pres">
      <dgm:prSet presAssocID="{EC115DA3-D4F5-45C0-90BB-854B5FCF228B}" presName="thinLine2b" presStyleLbl="callout" presStyleIdx="2" presStyleCnt="5"/>
      <dgm:spPr/>
    </dgm:pt>
    <dgm:pt modelId="{64C3AD43-760F-4EC2-878F-36473C42019A}" type="pres">
      <dgm:prSet presAssocID="{EC115DA3-D4F5-45C0-90BB-854B5FCF228B}" presName="vertSpace2b" presStyleCnt="0"/>
      <dgm:spPr/>
    </dgm:pt>
    <dgm:pt modelId="{A3ED78D4-8362-4EC2-B4FD-9EBEC63481F6}" type="pres">
      <dgm:prSet presAssocID="{F4879BB0-156F-4721-A400-1D7C006939FB}" presName="thickLine" presStyleLbl="alignNode1" presStyleIdx="3" presStyleCnt="5"/>
      <dgm:spPr/>
    </dgm:pt>
    <dgm:pt modelId="{152950B6-F7AD-4BC5-8E97-C2C7E3D5072B}" type="pres">
      <dgm:prSet presAssocID="{F4879BB0-156F-4721-A400-1D7C006939FB}" presName="horz1" presStyleCnt="0"/>
      <dgm:spPr/>
    </dgm:pt>
    <dgm:pt modelId="{2CD91B42-BE18-48FB-A870-067D1B3B83ED}" type="pres">
      <dgm:prSet presAssocID="{F4879BB0-156F-4721-A400-1D7C006939FB}" presName="tx1" presStyleLbl="revTx" presStyleIdx="6" presStyleCnt="10"/>
      <dgm:spPr/>
      <dgm:t>
        <a:bodyPr/>
        <a:lstStyle/>
        <a:p>
          <a:endParaRPr lang="zh-CN" altLang="en-US"/>
        </a:p>
      </dgm:t>
    </dgm:pt>
    <dgm:pt modelId="{10BE0F96-E152-4140-B44D-22F74E34BE5D}" type="pres">
      <dgm:prSet presAssocID="{F4879BB0-156F-4721-A400-1D7C006939FB}" presName="vert1" presStyleCnt="0"/>
      <dgm:spPr/>
    </dgm:pt>
    <dgm:pt modelId="{D4A3647D-79B6-45D3-BBA1-2F395B35C0A4}" type="pres">
      <dgm:prSet presAssocID="{BC30627D-B78E-42D7-B68B-FAB1D2C69C8B}" presName="vertSpace2a" presStyleCnt="0"/>
      <dgm:spPr/>
    </dgm:pt>
    <dgm:pt modelId="{A13D9F38-EFEA-427E-99E1-1BF194231ECC}" type="pres">
      <dgm:prSet presAssocID="{BC30627D-B78E-42D7-B68B-FAB1D2C69C8B}" presName="horz2" presStyleCnt="0"/>
      <dgm:spPr/>
    </dgm:pt>
    <dgm:pt modelId="{CC98CF0C-D44E-43BD-B5A2-70E79C853358}" type="pres">
      <dgm:prSet presAssocID="{BC30627D-B78E-42D7-B68B-FAB1D2C69C8B}" presName="horzSpace2" presStyleCnt="0"/>
      <dgm:spPr/>
    </dgm:pt>
    <dgm:pt modelId="{A35D88CF-56C8-464C-B9BC-411BB90EFB39}" type="pres">
      <dgm:prSet presAssocID="{BC30627D-B78E-42D7-B68B-FAB1D2C69C8B}" presName="tx2" presStyleLbl="revTx" presStyleIdx="7" presStyleCnt="10"/>
      <dgm:spPr/>
      <dgm:t>
        <a:bodyPr/>
        <a:lstStyle/>
        <a:p>
          <a:endParaRPr lang="zh-CN" altLang="en-US"/>
        </a:p>
      </dgm:t>
    </dgm:pt>
    <dgm:pt modelId="{EC542193-4C2C-4928-99B1-F11E40A5D22D}" type="pres">
      <dgm:prSet presAssocID="{BC30627D-B78E-42D7-B68B-FAB1D2C69C8B}" presName="vert2" presStyleCnt="0"/>
      <dgm:spPr/>
    </dgm:pt>
    <dgm:pt modelId="{81ADA1F4-3D4D-4F20-8916-E20B6F9D3999}" type="pres">
      <dgm:prSet presAssocID="{BC30627D-B78E-42D7-B68B-FAB1D2C69C8B}" presName="thinLine2b" presStyleLbl="callout" presStyleIdx="3" presStyleCnt="5"/>
      <dgm:spPr/>
    </dgm:pt>
    <dgm:pt modelId="{3D016D6F-C502-4849-B608-89B71EA1E485}" type="pres">
      <dgm:prSet presAssocID="{BC30627D-B78E-42D7-B68B-FAB1D2C69C8B}" presName="vertSpace2b" presStyleCnt="0"/>
      <dgm:spPr/>
    </dgm:pt>
    <dgm:pt modelId="{CA8328F1-F307-4172-BFCF-B2CF0A0C95E5}" type="pres">
      <dgm:prSet presAssocID="{4192F3DB-E210-4E3F-AD9E-03A3C79D3D26}" presName="thickLine" presStyleLbl="alignNode1" presStyleIdx="4" presStyleCnt="5"/>
      <dgm:spPr/>
    </dgm:pt>
    <dgm:pt modelId="{30B33C00-2E7F-4C57-8E60-F924E5FF4A77}" type="pres">
      <dgm:prSet presAssocID="{4192F3DB-E210-4E3F-AD9E-03A3C79D3D26}" presName="horz1" presStyleCnt="0"/>
      <dgm:spPr/>
    </dgm:pt>
    <dgm:pt modelId="{69089DF2-8955-4928-A682-CB36ADA7FABA}" type="pres">
      <dgm:prSet presAssocID="{4192F3DB-E210-4E3F-AD9E-03A3C79D3D26}" presName="tx1" presStyleLbl="revTx" presStyleIdx="8" presStyleCnt="10"/>
      <dgm:spPr/>
      <dgm:t>
        <a:bodyPr/>
        <a:lstStyle/>
        <a:p>
          <a:endParaRPr lang="zh-CN" altLang="en-US"/>
        </a:p>
      </dgm:t>
    </dgm:pt>
    <dgm:pt modelId="{5EF7EF51-05FF-47AF-AAEE-477A11658AEB}" type="pres">
      <dgm:prSet presAssocID="{4192F3DB-E210-4E3F-AD9E-03A3C79D3D26}" presName="vert1" presStyleCnt="0"/>
      <dgm:spPr/>
    </dgm:pt>
    <dgm:pt modelId="{971F3B20-341B-459C-A430-4AE2BF7E4C2F}" type="pres">
      <dgm:prSet presAssocID="{D146F9B8-B896-4580-8A6D-12A68E9827E4}" presName="vertSpace2a" presStyleCnt="0"/>
      <dgm:spPr/>
    </dgm:pt>
    <dgm:pt modelId="{C1B8EE85-A4E6-486D-A843-B2B337F0F569}" type="pres">
      <dgm:prSet presAssocID="{D146F9B8-B896-4580-8A6D-12A68E9827E4}" presName="horz2" presStyleCnt="0"/>
      <dgm:spPr/>
    </dgm:pt>
    <dgm:pt modelId="{13DC157B-3DAB-43F3-A312-9429C7A27F4B}" type="pres">
      <dgm:prSet presAssocID="{D146F9B8-B896-4580-8A6D-12A68E9827E4}" presName="horzSpace2" presStyleCnt="0"/>
      <dgm:spPr/>
    </dgm:pt>
    <dgm:pt modelId="{CA9ACEBE-1E2B-45A7-8ED0-6F60503C03A2}" type="pres">
      <dgm:prSet presAssocID="{D146F9B8-B896-4580-8A6D-12A68E9827E4}" presName="tx2" presStyleLbl="revTx" presStyleIdx="9" presStyleCnt="10"/>
      <dgm:spPr/>
      <dgm:t>
        <a:bodyPr/>
        <a:lstStyle/>
        <a:p>
          <a:endParaRPr lang="zh-CN" altLang="en-US"/>
        </a:p>
      </dgm:t>
    </dgm:pt>
    <dgm:pt modelId="{14096AA9-A506-447C-8020-CF2657EB0751}" type="pres">
      <dgm:prSet presAssocID="{D146F9B8-B896-4580-8A6D-12A68E9827E4}" presName="vert2" presStyleCnt="0"/>
      <dgm:spPr/>
    </dgm:pt>
    <dgm:pt modelId="{89CBF77F-8868-4707-B64F-1C629ECC9EB3}" type="pres">
      <dgm:prSet presAssocID="{D146F9B8-B896-4580-8A6D-12A68E9827E4}" presName="thinLine2b" presStyleLbl="callout" presStyleIdx="4" presStyleCnt="5"/>
      <dgm:spPr/>
    </dgm:pt>
    <dgm:pt modelId="{13AF6BDA-4FC8-45AB-B497-E3081077C4A9}" type="pres">
      <dgm:prSet presAssocID="{D146F9B8-B896-4580-8A6D-12A68E9827E4}" presName="vertSpace2b" presStyleCnt="0"/>
      <dgm:spPr/>
    </dgm:pt>
  </dgm:ptLst>
  <dgm:cxnLst>
    <dgm:cxn modelId="{F173FA61-786A-40BD-9191-68496F1C1CC3}" type="presOf" srcId="{4192F3DB-E210-4E3F-AD9E-03A3C79D3D26}" destId="{69089DF2-8955-4928-A682-CB36ADA7FABA}" srcOrd="0" destOrd="0" presId="urn:microsoft.com/office/officeart/2008/layout/LinedList"/>
    <dgm:cxn modelId="{18398EC2-F2D1-4E76-B835-02924EDE4975}" type="presOf" srcId="{15EC4B3C-8AF9-4635-B171-3739EEAF6A79}" destId="{393E637C-EA27-4E6E-94B9-BFF143C56470}" srcOrd="0" destOrd="0" presId="urn:microsoft.com/office/officeart/2008/layout/LinedList"/>
    <dgm:cxn modelId="{0689BEA4-7F55-410F-A81F-BE9CC751FF00}" type="presOf" srcId="{9D331FD6-FBC6-41C5-9DE5-8BA2A5666231}" destId="{368A77FC-BFC8-4E7D-BB88-DD9EA298814E}" srcOrd="0" destOrd="0" presId="urn:microsoft.com/office/officeart/2008/layout/LinedList"/>
    <dgm:cxn modelId="{528E6B2E-7623-4A01-A3E6-FB716FF140EE}" srcId="{15EC4B3C-8AF9-4635-B171-3739EEAF6A79}" destId="{95A0DCDB-7EED-43E0-9220-07E2E0D34420}" srcOrd="2" destOrd="0" parTransId="{50C185DE-0B3C-46EA-97B0-449F181A1509}" sibTransId="{C146B751-2632-4442-BD69-F0FD61714093}"/>
    <dgm:cxn modelId="{6F37A85C-00A0-41BA-80DA-AC976574D267}" srcId="{BDE01BDC-AB9A-4519-B0B9-C658FCA7BF71}" destId="{4254B04E-5C78-4F97-A0C2-0CA9D289844F}" srcOrd="0" destOrd="0" parTransId="{4B5FFBF0-4F6E-4540-BF86-99A95E666D3F}" sibTransId="{5CD379FF-A5E4-4CCE-AB2D-23B38DDC6B5A}"/>
    <dgm:cxn modelId="{924692C3-F7B5-4C87-8B7F-361ED2A5432D}" srcId="{15EC4B3C-8AF9-4635-B171-3739EEAF6A79}" destId="{F4879BB0-156F-4721-A400-1D7C006939FB}" srcOrd="3" destOrd="0" parTransId="{8AEB274B-449C-4C32-BB0D-098AA9E6EB4A}" sibTransId="{C51DDADA-FABC-4749-A59B-5AB469A59021}"/>
    <dgm:cxn modelId="{404B031B-2C11-43A2-AAA5-144D8F4F13F8}" type="presOf" srcId="{F7C70A6F-0876-4A83-A40D-585BDCCEB1C8}" destId="{66F77BFA-DB0C-46A4-AAFF-F50A29A4E3AC}" srcOrd="0" destOrd="0" presId="urn:microsoft.com/office/officeart/2008/layout/LinedList"/>
    <dgm:cxn modelId="{66006255-9501-4D71-BFB3-9FEA2B12DFDB}" srcId="{9D331FD6-FBC6-41C5-9DE5-8BA2A5666231}" destId="{F7C70A6F-0876-4A83-A40D-585BDCCEB1C8}" srcOrd="0" destOrd="0" parTransId="{7C4E0735-03EF-4611-B90E-BD7B853952D5}" sibTransId="{A892EB66-48A5-4F05-A03B-9A99925568D8}"/>
    <dgm:cxn modelId="{6E1F876C-BFC8-4724-8A72-2BD4D4BFAB45}" srcId="{15EC4B3C-8AF9-4635-B171-3739EEAF6A79}" destId="{4192F3DB-E210-4E3F-AD9E-03A3C79D3D26}" srcOrd="4" destOrd="0" parTransId="{9ECB1B39-CB65-41C0-97BA-201F42336B37}" sibTransId="{343CF2D2-145F-46AB-85E5-C75A22A53BE9}"/>
    <dgm:cxn modelId="{9FCBF2F9-74B0-4B9E-A754-7E84DC985CC7}" type="presOf" srcId="{BC30627D-B78E-42D7-B68B-FAB1D2C69C8B}" destId="{A35D88CF-56C8-464C-B9BC-411BB90EFB39}" srcOrd="0" destOrd="0" presId="urn:microsoft.com/office/officeart/2008/layout/LinedList"/>
    <dgm:cxn modelId="{4916C2A6-D08F-44B0-BEF3-4A22F8814C7B}" type="presOf" srcId="{EC115DA3-D4F5-45C0-90BB-854B5FCF228B}" destId="{13B2520E-F89C-4CA6-80A6-6B36B1C88FD0}" srcOrd="0" destOrd="0" presId="urn:microsoft.com/office/officeart/2008/layout/LinedList"/>
    <dgm:cxn modelId="{5FB0510E-CD25-4F84-B14C-F1EB37FD10CD}" srcId="{F4879BB0-156F-4721-A400-1D7C006939FB}" destId="{BC30627D-B78E-42D7-B68B-FAB1D2C69C8B}" srcOrd="0" destOrd="0" parTransId="{450AB069-4991-439C-8F22-7D77708D0E5E}" sibTransId="{EE84661F-361A-4764-91E4-2D1EBBAD7BCA}"/>
    <dgm:cxn modelId="{A13F3C80-974D-4837-827E-BEB2EA473E7F}" srcId="{15EC4B3C-8AF9-4635-B171-3739EEAF6A79}" destId="{9D331FD6-FBC6-41C5-9DE5-8BA2A5666231}" srcOrd="1" destOrd="0" parTransId="{38ECF37A-983C-46DF-BFED-FC5734452924}" sibTransId="{65E82602-2AF3-4294-B28E-588381DD1ECA}"/>
    <dgm:cxn modelId="{4724E6AB-F639-4BCF-81F9-767537EF5191}" type="presOf" srcId="{D146F9B8-B896-4580-8A6D-12A68E9827E4}" destId="{CA9ACEBE-1E2B-45A7-8ED0-6F60503C03A2}" srcOrd="0" destOrd="0" presId="urn:microsoft.com/office/officeart/2008/layout/LinedList"/>
    <dgm:cxn modelId="{2544BF91-A755-4BB9-9A90-E5B9ACEC64A3}" type="presOf" srcId="{95A0DCDB-7EED-43E0-9220-07E2E0D34420}" destId="{1C378E3A-AE97-4654-A61B-70D5A0F7872B}" srcOrd="0" destOrd="0" presId="urn:microsoft.com/office/officeart/2008/layout/LinedList"/>
    <dgm:cxn modelId="{4F9AF0DE-3224-4D9F-8071-DF32D3F09F98}" type="presOf" srcId="{F4879BB0-156F-4721-A400-1D7C006939FB}" destId="{2CD91B42-BE18-48FB-A870-067D1B3B83ED}" srcOrd="0" destOrd="0" presId="urn:microsoft.com/office/officeart/2008/layout/LinedList"/>
    <dgm:cxn modelId="{1C4104DA-9304-46F1-80B0-941136A8E3D8}" type="presOf" srcId="{4254B04E-5C78-4F97-A0C2-0CA9D289844F}" destId="{386C7372-0800-4B9C-BB68-78620865D7AA}" srcOrd="0" destOrd="0" presId="urn:microsoft.com/office/officeart/2008/layout/LinedList"/>
    <dgm:cxn modelId="{BBC3D105-210A-4214-A2EC-7A0FC6FCAC6C}" srcId="{4192F3DB-E210-4E3F-AD9E-03A3C79D3D26}" destId="{D146F9B8-B896-4580-8A6D-12A68E9827E4}" srcOrd="0" destOrd="0" parTransId="{FDB8CA25-3DD6-462D-A5CF-0E5806C98B87}" sibTransId="{679FD35B-8D3A-45E9-B884-DF73AFFA838B}"/>
    <dgm:cxn modelId="{CF359740-29FA-4B55-B90E-E858D7712B46}" type="presOf" srcId="{BDE01BDC-AB9A-4519-B0B9-C658FCA7BF71}" destId="{FB73FBCA-8963-43A3-A07B-A24850F1445C}" srcOrd="0" destOrd="0" presId="urn:microsoft.com/office/officeart/2008/layout/LinedList"/>
    <dgm:cxn modelId="{B59F9EE5-7EEA-44C6-8E5B-46E86E7B0BAB}" srcId="{15EC4B3C-8AF9-4635-B171-3739EEAF6A79}" destId="{BDE01BDC-AB9A-4519-B0B9-C658FCA7BF71}" srcOrd="0" destOrd="0" parTransId="{6F806F4D-0F19-4373-BD74-8200E8ACAFDB}" sibTransId="{FBA13F9E-F39C-4312-93DF-17C5FDD0A5F0}"/>
    <dgm:cxn modelId="{E16AAC95-7BD0-4126-AD51-1A3203E2E200}" srcId="{95A0DCDB-7EED-43E0-9220-07E2E0D34420}" destId="{EC115DA3-D4F5-45C0-90BB-854B5FCF228B}" srcOrd="0" destOrd="0" parTransId="{56572A3A-614D-4231-AF1A-E1FA20B17A0F}" sibTransId="{25EAE3D5-4639-41DF-AB27-CB6C6817C4AE}"/>
    <dgm:cxn modelId="{ADB0AFA0-7149-4DE6-B778-0C3D3B752988}" type="presParOf" srcId="{393E637C-EA27-4E6E-94B9-BFF143C56470}" destId="{58D62EC1-61EA-4790-A421-FFBC78CCAE6F}" srcOrd="0" destOrd="0" presId="urn:microsoft.com/office/officeart/2008/layout/LinedList"/>
    <dgm:cxn modelId="{0B07FF31-499D-4D58-85C7-863059217B31}" type="presParOf" srcId="{393E637C-EA27-4E6E-94B9-BFF143C56470}" destId="{A130DC29-47D9-4CC5-86C1-B48133E53D90}" srcOrd="1" destOrd="0" presId="urn:microsoft.com/office/officeart/2008/layout/LinedList"/>
    <dgm:cxn modelId="{99B336FF-0A5C-4A9B-88AB-279D75C5AEE2}" type="presParOf" srcId="{A130DC29-47D9-4CC5-86C1-B48133E53D90}" destId="{FB73FBCA-8963-43A3-A07B-A24850F1445C}" srcOrd="0" destOrd="0" presId="urn:microsoft.com/office/officeart/2008/layout/LinedList"/>
    <dgm:cxn modelId="{EBED136C-6937-413E-8D96-F92599CB99AB}" type="presParOf" srcId="{A130DC29-47D9-4CC5-86C1-B48133E53D90}" destId="{916C5DF7-42BA-4B89-ADCE-5E7F4356288F}" srcOrd="1" destOrd="0" presId="urn:microsoft.com/office/officeart/2008/layout/LinedList"/>
    <dgm:cxn modelId="{31309A13-D41F-4156-9A60-2F6425154092}" type="presParOf" srcId="{916C5DF7-42BA-4B89-ADCE-5E7F4356288F}" destId="{D74595D3-3509-4722-A122-5AAF1E82AF7A}" srcOrd="0" destOrd="0" presId="urn:microsoft.com/office/officeart/2008/layout/LinedList"/>
    <dgm:cxn modelId="{1DC5E00F-9C9C-4DE4-B489-F2931F78C030}" type="presParOf" srcId="{916C5DF7-42BA-4B89-ADCE-5E7F4356288F}" destId="{BDD964A0-C2C3-48C0-B60B-DFA2DC9D0840}" srcOrd="1" destOrd="0" presId="urn:microsoft.com/office/officeart/2008/layout/LinedList"/>
    <dgm:cxn modelId="{C1E80845-C21A-4DFB-8D49-F6D802DF9121}" type="presParOf" srcId="{BDD964A0-C2C3-48C0-B60B-DFA2DC9D0840}" destId="{2F8C36E4-B0BF-4399-BCF4-B7099C59AFF4}" srcOrd="0" destOrd="0" presId="urn:microsoft.com/office/officeart/2008/layout/LinedList"/>
    <dgm:cxn modelId="{1B4C9B14-6E84-4048-992C-51D99980B62C}" type="presParOf" srcId="{BDD964A0-C2C3-48C0-B60B-DFA2DC9D0840}" destId="{386C7372-0800-4B9C-BB68-78620865D7AA}" srcOrd="1" destOrd="0" presId="urn:microsoft.com/office/officeart/2008/layout/LinedList"/>
    <dgm:cxn modelId="{FFE87780-7F40-422E-9527-E62967841AE3}" type="presParOf" srcId="{BDD964A0-C2C3-48C0-B60B-DFA2DC9D0840}" destId="{999C8582-A246-4904-A3D6-AFD0469EBEB4}" srcOrd="2" destOrd="0" presId="urn:microsoft.com/office/officeart/2008/layout/LinedList"/>
    <dgm:cxn modelId="{3E2F5947-4F6D-45E2-A6F1-E60A62D40882}" type="presParOf" srcId="{916C5DF7-42BA-4B89-ADCE-5E7F4356288F}" destId="{D2EC9B30-F597-4EE6-92B2-83B5F8E1747D}" srcOrd="2" destOrd="0" presId="urn:microsoft.com/office/officeart/2008/layout/LinedList"/>
    <dgm:cxn modelId="{EAA0B797-3C1E-4343-97A2-7EAECFEC2EBA}" type="presParOf" srcId="{916C5DF7-42BA-4B89-ADCE-5E7F4356288F}" destId="{9758E96D-5056-4E2A-BE15-D7B2FCC33320}" srcOrd="3" destOrd="0" presId="urn:microsoft.com/office/officeart/2008/layout/LinedList"/>
    <dgm:cxn modelId="{55BE8BA5-93A5-4140-821B-997AB3116D95}" type="presParOf" srcId="{393E637C-EA27-4E6E-94B9-BFF143C56470}" destId="{7D1AA38E-EB24-412F-AF20-EB17E882B596}" srcOrd="2" destOrd="0" presId="urn:microsoft.com/office/officeart/2008/layout/LinedList"/>
    <dgm:cxn modelId="{233EDB1E-812D-4D92-BA04-A3B9342463FD}" type="presParOf" srcId="{393E637C-EA27-4E6E-94B9-BFF143C56470}" destId="{2B82355D-3257-4EE0-BC50-94030A00FA5A}" srcOrd="3" destOrd="0" presId="urn:microsoft.com/office/officeart/2008/layout/LinedList"/>
    <dgm:cxn modelId="{AE732943-D9F9-450B-9430-DDF5824DF503}" type="presParOf" srcId="{2B82355D-3257-4EE0-BC50-94030A00FA5A}" destId="{368A77FC-BFC8-4E7D-BB88-DD9EA298814E}" srcOrd="0" destOrd="0" presId="urn:microsoft.com/office/officeart/2008/layout/LinedList"/>
    <dgm:cxn modelId="{96099389-B54B-4E04-A7C7-3AF8894FECE5}" type="presParOf" srcId="{2B82355D-3257-4EE0-BC50-94030A00FA5A}" destId="{31B98E1F-7852-4879-AA1F-EF8C5C89FFFE}" srcOrd="1" destOrd="0" presId="urn:microsoft.com/office/officeart/2008/layout/LinedList"/>
    <dgm:cxn modelId="{F49EF25E-7E94-4050-BA92-AF26B8D49B25}" type="presParOf" srcId="{31B98E1F-7852-4879-AA1F-EF8C5C89FFFE}" destId="{6D76DA3D-2A9E-44B8-8BA0-88B7919E3340}" srcOrd="0" destOrd="0" presId="urn:microsoft.com/office/officeart/2008/layout/LinedList"/>
    <dgm:cxn modelId="{67642579-00B2-44E9-9E7B-C7548EE2D937}" type="presParOf" srcId="{31B98E1F-7852-4879-AA1F-EF8C5C89FFFE}" destId="{F7903941-1715-40ED-A0DF-C8F1E015E971}" srcOrd="1" destOrd="0" presId="urn:microsoft.com/office/officeart/2008/layout/LinedList"/>
    <dgm:cxn modelId="{96F2DBD0-344B-4201-8196-4D3012494A6A}" type="presParOf" srcId="{F7903941-1715-40ED-A0DF-C8F1E015E971}" destId="{6EB38A29-8A04-4FDC-9F03-4EFA95C77BD0}" srcOrd="0" destOrd="0" presId="urn:microsoft.com/office/officeart/2008/layout/LinedList"/>
    <dgm:cxn modelId="{15FC31F6-01DE-4D87-A1BC-1B8EAAFE477D}" type="presParOf" srcId="{F7903941-1715-40ED-A0DF-C8F1E015E971}" destId="{66F77BFA-DB0C-46A4-AAFF-F50A29A4E3AC}" srcOrd="1" destOrd="0" presId="urn:microsoft.com/office/officeart/2008/layout/LinedList"/>
    <dgm:cxn modelId="{69EC3AAA-C0B3-41EB-8246-1450FD9D0B05}" type="presParOf" srcId="{F7903941-1715-40ED-A0DF-C8F1E015E971}" destId="{9CC0B48F-DA7D-4281-8DDC-BE4D285AE1F5}" srcOrd="2" destOrd="0" presId="urn:microsoft.com/office/officeart/2008/layout/LinedList"/>
    <dgm:cxn modelId="{60243F7A-0DD1-4A6A-AE82-D66DE0585C61}" type="presParOf" srcId="{31B98E1F-7852-4879-AA1F-EF8C5C89FFFE}" destId="{CFAE279C-9453-4FA1-8CE1-A45700B5DD5F}" srcOrd="2" destOrd="0" presId="urn:microsoft.com/office/officeart/2008/layout/LinedList"/>
    <dgm:cxn modelId="{94E2294F-CA85-48D8-89BE-34D4DB98AA72}" type="presParOf" srcId="{31B98E1F-7852-4879-AA1F-EF8C5C89FFFE}" destId="{F6D62B55-5D02-4EBE-9E70-2DB79602041D}" srcOrd="3" destOrd="0" presId="urn:microsoft.com/office/officeart/2008/layout/LinedList"/>
    <dgm:cxn modelId="{54672499-E3C4-4358-B187-18738BB181DD}" type="presParOf" srcId="{393E637C-EA27-4E6E-94B9-BFF143C56470}" destId="{88522DA5-0F2B-4488-85E6-AEF15D19E4D7}" srcOrd="4" destOrd="0" presId="urn:microsoft.com/office/officeart/2008/layout/LinedList"/>
    <dgm:cxn modelId="{C5A8FFEC-95A9-496D-9F36-B696F6C3EE20}" type="presParOf" srcId="{393E637C-EA27-4E6E-94B9-BFF143C56470}" destId="{EA2D4895-1701-434B-9D9D-1089B0610709}" srcOrd="5" destOrd="0" presId="urn:microsoft.com/office/officeart/2008/layout/LinedList"/>
    <dgm:cxn modelId="{7686451B-74F8-49A7-8A54-39C7D150553A}" type="presParOf" srcId="{EA2D4895-1701-434B-9D9D-1089B0610709}" destId="{1C378E3A-AE97-4654-A61B-70D5A0F7872B}" srcOrd="0" destOrd="0" presId="urn:microsoft.com/office/officeart/2008/layout/LinedList"/>
    <dgm:cxn modelId="{377002F1-4DD5-4E94-A6F1-8079F7D6C2C4}" type="presParOf" srcId="{EA2D4895-1701-434B-9D9D-1089B0610709}" destId="{8AE87AEF-4E09-4B35-8AC9-10B44999095D}" srcOrd="1" destOrd="0" presId="urn:microsoft.com/office/officeart/2008/layout/LinedList"/>
    <dgm:cxn modelId="{0386281C-A8BC-4730-A889-66E8904D465D}" type="presParOf" srcId="{8AE87AEF-4E09-4B35-8AC9-10B44999095D}" destId="{0A11EA2B-8EA8-4461-8316-4D5412CFF6B5}" srcOrd="0" destOrd="0" presId="urn:microsoft.com/office/officeart/2008/layout/LinedList"/>
    <dgm:cxn modelId="{B331D628-BA40-4C09-BEC6-3F518D95AA9F}" type="presParOf" srcId="{8AE87AEF-4E09-4B35-8AC9-10B44999095D}" destId="{175D36C4-1BAC-4AE5-BAC4-8A0FC152D928}" srcOrd="1" destOrd="0" presId="urn:microsoft.com/office/officeart/2008/layout/LinedList"/>
    <dgm:cxn modelId="{AC6B6857-5424-49BD-BB89-AB9F4F3FDFC8}" type="presParOf" srcId="{175D36C4-1BAC-4AE5-BAC4-8A0FC152D928}" destId="{4F6FBFA6-E161-4840-AD2F-FFFD3581007A}" srcOrd="0" destOrd="0" presId="urn:microsoft.com/office/officeart/2008/layout/LinedList"/>
    <dgm:cxn modelId="{153B67B6-0744-4A95-9ECA-F064D73A7436}" type="presParOf" srcId="{175D36C4-1BAC-4AE5-BAC4-8A0FC152D928}" destId="{13B2520E-F89C-4CA6-80A6-6B36B1C88FD0}" srcOrd="1" destOrd="0" presId="urn:microsoft.com/office/officeart/2008/layout/LinedList"/>
    <dgm:cxn modelId="{8C4DAB5E-90CE-4E6E-868A-6A3959E3D227}" type="presParOf" srcId="{175D36C4-1BAC-4AE5-BAC4-8A0FC152D928}" destId="{48643D3F-720F-4D1D-8827-51233709A05E}" srcOrd="2" destOrd="0" presId="urn:microsoft.com/office/officeart/2008/layout/LinedList"/>
    <dgm:cxn modelId="{439D882F-01C8-4B0B-8154-52E2396BD3C3}" type="presParOf" srcId="{8AE87AEF-4E09-4B35-8AC9-10B44999095D}" destId="{09F7EAE5-FBB6-424C-8ED5-BAADB682AA69}" srcOrd="2" destOrd="0" presId="urn:microsoft.com/office/officeart/2008/layout/LinedList"/>
    <dgm:cxn modelId="{6B3A68A7-7B9F-4986-A588-CCA123310FBE}" type="presParOf" srcId="{8AE87AEF-4E09-4B35-8AC9-10B44999095D}" destId="{64C3AD43-760F-4EC2-878F-36473C42019A}" srcOrd="3" destOrd="0" presId="urn:microsoft.com/office/officeart/2008/layout/LinedList"/>
    <dgm:cxn modelId="{EE088403-EFAF-43FE-A1E3-12D1B88CD69C}" type="presParOf" srcId="{393E637C-EA27-4E6E-94B9-BFF143C56470}" destId="{A3ED78D4-8362-4EC2-B4FD-9EBEC63481F6}" srcOrd="6" destOrd="0" presId="urn:microsoft.com/office/officeart/2008/layout/LinedList"/>
    <dgm:cxn modelId="{15F054F4-4178-4220-BAAA-6C83DE1D1017}" type="presParOf" srcId="{393E637C-EA27-4E6E-94B9-BFF143C56470}" destId="{152950B6-F7AD-4BC5-8E97-C2C7E3D5072B}" srcOrd="7" destOrd="0" presId="urn:microsoft.com/office/officeart/2008/layout/LinedList"/>
    <dgm:cxn modelId="{A0C89266-29BD-4195-BDFF-1B95C3FDC755}" type="presParOf" srcId="{152950B6-F7AD-4BC5-8E97-C2C7E3D5072B}" destId="{2CD91B42-BE18-48FB-A870-067D1B3B83ED}" srcOrd="0" destOrd="0" presId="urn:microsoft.com/office/officeart/2008/layout/LinedList"/>
    <dgm:cxn modelId="{558836BA-1CCE-4B3A-935E-EA28E8F8BE50}" type="presParOf" srcId="{152950B6-F7AD-4BC5-8E97-C2C7E3D5072B}" destId="{10BE0F96-E152-4140-B44D-22F74E34BE5D}" srcOrd="1" destOrd="0" presId="urn:microsoft.com/office/officeart/2008/layout/LinedList"/>
    <dgm:cxn modelId="{F8DB68DA-D1AA-4BFE-9CBA-489F0E2D6F5F}" type="presParOf" srcId="{10BE0F96-E152-4140-B44D-22F74E34BE5D}" destId="{D4A3647D-79B6-45D3-BBA1-2F395B35C0A4}" srcOrd="0" destOrd="0" presId="urn:microsoft.com/office/officeart/2008/layout/LinedList"/>
    <dgm:cxn modelId="{BA3488CD-A80D-4220-BD76-5364AAB59D80}" type="presParOf" srcId="{10BE0F96-E152-4140-B44D-22F74E34BE5D}" destId="{A13D9F38-EFEA-427E-99E1-1BF194231ECC}" srcOrd="1" destOrd="0" presId="urn:microsoft.com/office/officeart/2008/layout/LinedList"/>
    <dgm:cxn modelId="{E1E990D2-5E94-499D-B435-9B2AFD93EA41}" type="presParOf" srcId="{A13D9F38-EFEA-427E-99E1-1BF194231ECC}" destId="{CC98CF0C-D44E-43BD-B5A2-70E79C853358}" srcOrd="0" destOrd="0" presId="urn:microsoft.com/office/officeart/2008/layout/LinedList"/>
    <dgm:cxn modelId="{6D0772EC-C9C1-44BD-A368-43EBA9F59460}" type="presParOf" srcId="{A13D9F38-EFEA-427E-99E1-1BF194231ECC}" destId="{A35D88CF-56C8-464C-B9BC-411BB90EFB39}" srcOrd="1" destOrd="0" presId="urn:microsoft.com/office/officeart/2008/layout/LinedList"/>
    <dgm:cxn modelId="{02D9D9FF-612F-45B3-85D4-4EB541A7FD8D}" type="presParOf" srcId="{A13D9F38-EFEA-427E-99E1-1BF194231ECC}" destId="{EC542193-4C2C-4928-99B1-F11E40A5D22D}" srcOrd="2" destOrd="0" presId="urn:microsoft.com/office/officeart/2008/layout/LinedList"/>
    <dgm:cxn modelId="{C6640144-9A28-48D9-ADE0-8F55ACF72969}" type="presParOf" srcId="{10BE0F96-E152-4140-B44D-22F74E34BE5D}" destId="{81ADA1F4-3D4D-4F20-8916-E20B6F9D3999}" srcOrd="2" destOrd="0" presId="urn:microsoft.com/office/officeart/2008/layout/LinedList"/>
    <dgm:cxn modelId="{5CE56FCD-73D6-41FC-9EF9-0CE5712B51B2}" type="presParOf" srcId="{10BE0F96-E152-4140-B44D-22F74E34BE5D}" destId="{3D016D6F-C502-4849-B608-89B71EA1E485}" srcOrd="3" destOrd="0" presId="urn:microsoft.com/office/officeart/2008/layout/LinedList"/>
    <dgm:cxn modelId="{B83BFA67-633B-4460-8AE7-0B8E92E955FE}" type="presParOf" srcId="{393E637C-EA27-4E6E-94B9-BFF143C56470}" destId="{CA8328F1-F307-4172-BFCF-B2CF0A0C95E5}" srcOrd="8" destOrd="0" presId="urn:microsoft.com/office/officeart/2008/layout/LinedList"/>
    <dgm:cxn modelId="{7026D81A-71F2-4BD0-B948-150E04A0B8B1}" type="presParOf" srcId="{393E637C-EA27-4E6E-94B9-BFF143C56470}" destId="{30B33C00-2E7F-4C57-8E60-F924E5FF4A77}" srcOrd="9" destOrd="0" presId="urn:microsoft.com/office/officeart/2008/layout/LinedList"/>
    <dgm:cxn modelId="{E5B9582E-1C0B-4F92-A60D-801A4E576AC5}" type="presParOf" srcId="{30B33C00-2E7F-4C57-8E60-F924E5FF4A77}" destId="{69089DF2-8955-4928-A682-CB36ADA7FABA}" srcOrd="0" destOrd="0" presId="urn:microsoft.com/office/officeart/2008/layout/LinedList"/>
    <dgm:cxn modelId="{F507CCAB-E0A6-4C48-BFEF-B9D07E69DDBE}" type="presParOf" srcId="{30B33C00-2E7F-4C57-8E60-F924E5FF4A77}" destId="{5EF7EF51-05FF-47AF-AAEE-477A11658AEB}" srcOrd="1" destOrd="0" presId="urn:microsoft.com/office/officeart/2008/layout/LinedList"/>
    <dgm:cxn modelId="{518A75A7-988E-4BE3-8C6E-66A14A4CFA18}" type="presParOf" srcId="{5EF7EF51-05FF-47AF-AAEE-477A11658AEB}" destId="{971F3B20-341B-459C-A430-4AE2BF7E4C2F}" srcOrd="0" destOrd="0" presId="urn:microsoft.com/office/officeart/2008/layout/LinedList"/>
    <dgm:cxn modelId="{429BE8ED-50D3-432A-A6C3-227469C4B039}" type="presParOf" srcId="{5EF7EF51-05FF-47AF-AAEE-477A11658AEB}" destId="{C1B8EE85-A4E6-486D-A843-B2B337F0F569}" srcOrd="1" destOrd="0" presId="urn:microsoft.com/office/officeart/2008/layout/LinedList"/>
    <dgm:cxn modelId="{77C63F67-7ABA-435C-B680-10E5B08C6487}" type="presParOf" srcId="{C1B8EE85-A4E6-486D-A843-B2B337F0F569}" destId="{13DC157B-3DAB-43F3-A312-9429C7A27F4B}" srcOrd="0" destOrd="0" presId="urn:microsoft.com/office/officeart/2008/layout/LinedList"/>
    <dgm:cxn modelId="{805E0820-9422-48A7-BABB-C5EE456AF8EE}" type="presParOf" srcId="{C1B8EE85-A4E6-486D-A843-B2B337F0F569}" destId="{CA9ACEBE-1E2B-45A7-8ED0-6F60503C03A2}" srcOrd="1" destOrd="0" presId="urn:microsoft.com/office/officeart/2008/layout/LinedList"/>
    <dgm:cxn modelId="{4379B143-07CE-4004-AD09-AE8C45266DA8}" type="presParOf" srcId="{C1B8EE85-A4E6-486D-A843-B2B337F0F569}" destId="{14096AA9-A506-447C-8020-CF2657EB0751}" srcOrd="2" destOrd="0" presId="urn:microsoft.com/office/officeart/2008/layout/LinedList"/>
    <dgm:cxn modelId="{7C812681-04C0-4E99-9104-EFF44B80F95D}" type="presParOf" srcId="{5EF7EF51-05FF-47AF-AAEE-477A11658AEB}" destId="{89CBF77F-8868-4707-B64F-1C629ECC9EB3}" srcOrd="2" destOrd="0" presId="urn:microsoft.com/office/officeart/2008/layout/LinedList"/>
    <dgm:cxn modelId="{34D7B2DD-3B68-40FF-892B-84B305E17667}" type="presParOf" srcId="{5EF7EF51-05FF-47AF-AAEE-477A11658AEB}" destId="{13AF6BDA-4FC8-45AB-B497-E3081077C4A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D9A767-8F53-4E8B-BE02-3FB3452FB0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F53B0D1-4CF0-476D-885C-402A4873F86F}">
      <dgm:prSet phldrT="[文本]"/>
      <dgm:spPr/>
      <dgm:t>
        <a:bodyPr/>
        <a:lstStyle/>
        <a:p>
          <a:r>
            <a:rPr lang="zh-CN" altLang="zh-CN" dirty="0" smtClean="0"/>
            <a:t>书籍版权费用</a:t>
          </a:r>
          <a:endParaRPr lang="zh-CN" altLang="en-US" dirty="0"/>
        </a:p>
      </dgm:t>
    </dgm:pt>
    <dgm:pt modelId="{A91E0C37-A0AE-48D1-B5F3-F182C6591FD5}" type="parTrans" cxnId="{629FCAC3-EFC9-4BF3-9F97-EA4C4D0A2862}">
      <dgm:prSet/>
      <dgm:spPr/>
      <dgm:t>
        <a:bodyPr/>
        <a:lstStyle/>
        <a:p>
          <a:endParaRPr lang="zh-CN" altLang="en-US"/>
        </a:p>
      </dgm:t>
    </dgm:pt>
    <dgm:pt modelId="{E6AA3DDD-A7ED-4977-A41D-8D6548430DC0}" type="sibTrans" cxnId="{629FCAC3-EFC9-4BF3-9F97-EA4C4D0A2862}">
      <dgm:prSet/>
      <dgm:spPr/>
      <dgm:t>
        <a:bodyPr/>
        <a:lstStyle/>
        <a:p>
          <a:endParaRPr lang="zh-CN" altLang="en-US"/>
        </a:p>
      </dgm:t>
    </dgm:pt>
    <dgm:pt modelId="{F5D154CE-666F-459C-9D65-9DD3B1985446}">
      <dgm:prSet phldrT="[文本]"/>
      <dgm:spPr/>
      <dgm:t>
        <a:bodyPr/>
        <a:lstStyle/>
        <a:p>
          <a:r>
            <a:rPr lang="zh-CN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对于很多正版书籍都会涉及到版权的费用，我们通过一套积分</a:t>
          </a:r>
          <a:r>
            <a: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+</a:t>
          </a:r>
          <a:r>
            <a:rPr lang="zh-CN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书币的体系，用户达到一定积分可换购书币和其他一些实体物品（和书籍有关的）；书币用于购买正版书和云空间。</a:t>
          </a:r>
          <a:endParaRPr lang="zh-CN" altLang="en-US" dirty="0"/>
        </a:p>
      </dgm:t>
    </dgm:pt>
    <dgm:pt modelId="{FEE5792C-B6EA-486D-8D5B-DA9EFF0B0A1D}" type="parTrans" cxnId="{61F4ED3A-0FFC-4286-A68D-6A661AAB562E}">
      <dgm:prSet/>
      <dgm:spPr/>
      <dgm:t>
        <a:bodyPr/>
        <a:lstStyle/>
        <a:p>
          <a:endParaRPr lang="zh-CN" altLang="en-US"/>
        </a:p>
      </dgm:t>
    </dgm:pt>
    <dgm:pt modelId="{7D8A0370-D735-4922-B41C-0912C5187587}" type="sibTrans" cxnId="{61F4ED3A-0FFC-4286-A68D-6A661AAB562E}">
      <dgm:prSet/>
      <dgm:spPr/>
      <dgm:t>
        <a:bodyPr/>
        <a:lstStyle/>
        <a:p>
          <a:endParaRPr lang="zh-CN" altLang="en-US"/>
        </a:p>
      </dgm:t>
    </dgm:pt>
    <dgm:pt modelId="{EEBD6D8D-8DD0-4D7B-82C7-B94054CF438E}">
      <dgm:prSet phldrT="[文本]"/>
      <dgm:spPr/>
      <dgm:t>
        <a:bodyPr/>
        <a:lstStyle/>
        <a:p>
          <a:r>
            <a:rPr lang="zh-CN" altLang="zh-CN" dirty="0" smtClean="0"/>
            <a:t>云空间收费</a:t>
          </a:r>
          <a:endParaRPr lang="zh-CN" altLang="en-US" dirty="0"/>
        </a:p>
      </dgm:t>
    </dgm:pt>
    <dgm:pt modelId="{6FBE3B31-D75A-40E0-8953-2E9927493609}" type="parTrans" cxnId="{E6537636-983B-4F8F-B8FF-219B4B27A7C4}">
      <dgm:prSet/>
      <dgm:spPr/>
      <dgm:t>
        <a:bodyPr/>
        <a:lstStyle/>
        <a:p>
          <a:endParaRPr lang="zh-CN" altLang="en-US"/>
        </a:p>
      </dgm:t>
    </dgm:pt>
    <dgm:pt modelId="{2BA76BA6-4DCD-4BE3-88CF-D0D26D76EA7E}" type="sibTrans" cxnId="{E6537636-983B-4F8F-B8FF-219B4B27A7C4}">
      <dgm:prSet/>
      <dgm:spPr/>
      <dgm:t>
        <a:bodyPr/>
        <a:lstStyle/>
        <a:p>
          <a:endParaRPr lang="zh-CN" altLang="en-US"/>
        </a:p>
      </dgm:t>
    </dgm:pt>
    <dgm:pt modelId="{7DF56D39-ECEF-4458-878D-42B79CD0D5F2}">
      <dgm:prSet/>
      <dgm:spPr/>
      <dgm:t>
        <a:bodyPr/>
        <a:lstStyle/>
        <a:p>
          <a:r>
            <a:rPr lang="zh-CN" altLang="zh-CN" dirty="0" smtClean="0"/>
            <a:t>实时分析工具</a:t>
          </a:r>
          <a:endParaRPr lang="zh-CN" altLang="zh-CN" dirty="0"/>
        </a:p>
      </dgm:t>
    </dgm:pt>
    <dgm:pt modelId="{E05CB5DB-3A66-47C7-80CB-7F1E4D6733D1}" type="parTrans" cxnId="{7035F687-10E1-48C8-A657-8693F7CAA237}">
      <dgm:prSet/>
      <dgm:spPr/>
      <dgm:t>
        <a:bodyPr/>
        <a:lstStyle/>
        <a:p>
          <a:endParaRPr lang="zh-CN" altLang="en-US"/>
        </a:p>
      </dgm:t>
    </dgm:pt>
    <dgm:pt modelId="{BE60CBAE-CB59-44B7-958C-1ECFB3442796}" type="sibTrans" cxnId="{7035F687-10E1-48C8-A657-8693F7CAA237}">
      <dgm:prSet/>
      <dgm:spPr/>
      <dgm:t>
        <a:bodyPr/>
        <a:lstStyle/>
        <a:p>
          <a:endParaRPr lang="zh-CN" altLang="en-US"/>
        </a:p>
      </dgm:t>
    </dgm:pt>
    <dgm:pt modelId="{8F788CFA-1FCB-43FB-A8D6-343A3DD4F9A3}">
      <dgm:prSet/>
      <dgm:spPr/>
      <dgm:t>
        <a:bodyPr/>
        <a:lstStyle/>
        <a:p>
          <a:r>
            <a:rPr lang="zh-CN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个人用户可以通过本产品提供的分析工具，了解自己喜欢看的小说（文章）类型，系统据此推荐新的小说（文章）给读者，好友也可以看到相关分析信息。同时如果用户不满意也可以取消推荐功能。</a:t>
          </a:r>
          <a:endParaRPr lang="zh-CN" altLang="zh-CN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gm:t>
    </dgm:pt>
    <dgm:pt modelId="{00F847FB-3EED-4FFA-9794-D9A9BD4793E1}" type="parTrans" cxnId="{8693DFBA-26B7-4500-B329-83711F052917}">
      <dgm:prSet/>
      <dgm:spPr/>
      <dgm:t>
        <a:bodyPr/>
        <a:lstStyle/>
        <a:p>
          <a:endParaRPr lang="zh-CN" altLang="en-US"/>
        </a:p>
      </dgm:t>
    </dgm:pt>
    <dgm:pt modelId="{A6060F3E-B73B-4FD8-A28E-F7BA05838239}" type="sibTrans" cxnId="{8693DFBA-26B7-4500-B329-83711F052917}">
      <dgm:prSet/>
      <dgm:spPr/>
      <dgm:t>
        <a:bodyPr/>
        <a:lstStyle/>
        <a:p>
          <a:endParaRPr lang="zh-CN" altLang="en-US"/>
        </a:p>
      </dgm:t>
    </dgm:pt>
    <dgm:pt modelId="{A1EE8EAA-1743-46E9-A50C-C17CE7382830}">
      <dgm:prSet phldrT="[文本]"/>
      <dgm:spPr/>
      <dgm:t>
        <a:bodyPr/>
        <a:lstStyle/>
        <a:p>
          <a:r>
            <a:rPr lang="zh-CN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每个新用户注册即可有</a:t>
          </a:r>
          <a:r>
            <a: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1G</a:t>
          </a:r>
          <a:r>
            <a:rPr lang="zh-CN" altLang="zh-CN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的云空间，可以通过邀请新用户或付费购买来获取更多的云存储空间</a:t>
          </a:r>
          <a:endParaRPr lang="zh-CN" altLang="en-US" dirty="0"/>
        </a:p>
      </dgm:t>
    </dgm:pt>
    <dgm:pt modelId="{25F0922B-82F6-4CE6-9BF4-9CFBE770DD54}" type="parTrans" cxnId="{B9EB6B3B-5EFD-4F2C-890D-998DD123CB97}">
      <dgm:prSet/>
      <dgm:spPr/>
      <dgm:t>
        <a:bodyPr/>
        <a:lstStyle/>
        <a:p>
          <a:endParaRPr lang="zh-CN" altLang="en-US"/>
        </a:p>
      </dgm:t>
    </dgm:pt>
    <dgm:pt modelId="{6B37AB29-AA38-479E-9182-8023567868F7}" type="sibTrans" cxnId="{B9EB6B3B-5EFD-4F2C-890D-998DD123CB97}">
      <dgm:prSet/>
      <dgm:spPr/>
      <dgm:t>
        <a:bodyPr/>
        <a:lstStyle/>
        <a:p>
          <a:endParaRPr lang="zh-CN" altLang="en-US"/>
        </a:p>
      </dgm:t>
    </dgm:pt>
    <dgm:pt modelId="{755B560D-713E-45D4-9DDD-AE614B73D482}">
      <dgm:prSet phldrT="[文本]"/>
      <dgm:spPr/>
      <dgm:t>
        <a:bodyPr/>
        <a:lstStyle/>
        <a:p>
          <a:r>
            <a:rPr lang="zh-CN" altLang="en-US" dirty="0" smtClean="0"/>
            <a:t>免费服务</a:t>
          </a:r>
          <a:endParaRPr lang="zh-CN" altLang="en-US" dirty="0"/>
        </a:p>
      </dgm:t>
    </dgm:pt>
    <dgm:pt modelId="{9A8CAEAB-B552-4336-857A-C34AA8A0224D}" type="sibTrans" cxnId="{93472273-0F0C-4B7E-9E1E-3A621FE3A10A}">
      <dgm:prSet/>
      <dgm:spPr/>
      <dgm:t>
        <a:bodyPr/>
        <a:lstStyle/>
        <a:p>
          <a:endParaRPr lang="zh-CN" altLang="en-US"/>
        </a:p>
      </dgm:t>
    </dgm:pt>
    <dgm:pt modelId="{5481645C-8A17-4E4B-9FCE-AEA619F90BAA}" type="parTrans" cxnId="{93472273-0F0C-4B7E-9E1E-3A621FE3A10A}">
      <dgm:prSet/>
      <dgm:spPr/>
      <dgm:t>
        <a:bodyPr/>
        <a:lstStyle/>
        <a:p>
          <a:endParaRPr lang="zh-CN" altLang="en-US"/>
        </a:p>
      </dgm:t>
    </dgm:pt>
    <dgm:pt modelId="{B787C818-D76C-420A-BFF6-1AEBE0A9A220}">
      <dgm:prSet phldrT="[文本]"/>
      <dgm:spPr/>
      <dgm:t>
        <a:bodyPr/>
        <a:lstStyle/>
        <a:p>
          <a:r>
            <a:rPr lang="zh-CN" altLang="zh-CN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本产品对于普通用户提供免费服务</a:t>
          </a:r>
          <a:endParaRPr lang="zh-CN" altLang="en-US" dirty="0"/>
        </a:p>
      </dgm:t>
    </dgm:pt>
    <dgm:pt modelId="{56BE83FB-2928-40AB-86F0-514D98EAD57C}" type="parTrans" cxnId="{12D70ACF-1193-46CD-A188-B4B2C261F5B2}">
      <dgm:prSet/>
      <dgm:spPr/>
      <dgm:t>
        <a:bodyPr/>
        <a:lstStyle/>
        <a:p>
          <a:endParaRPr lang="zh-CN" altLang="en-US"/>
        </a:p>
      </dgm:t>
    </dgm:pt>
    <dgm:pt modelId="{A90364AF-01AB-4CE9-BA61-79E9E6F12350}" type="sibTrans" cxnId="{12D70ACF-1193-46CD-A188-B4B2C261F5B2}">
      <dgm:prSet/>
      <dgm:spPr/>
      <dgm:t>
        <a:bodyPr/>
        <a:lstStyle/>
        <a:p>
          <a:endParaRPr lang="zh-CN" altLang="en-US"/>
        </a:p>
      </dgm:t>
    </dgm:pt>
    <dgm:pt modelId="{B0C2E56A-C2A7-4D6E-B013-5DDBB33CF5A4}" type="pres">
      <dgm:prSet presAssocID="{5DD9A767-8F53-4E8B-BE02-3FB3452FB0D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767939B-F37F-4D1C-A6D7-117724B40DBD}" type="pres">
      <dgm:prSet presAssocID="{BF53B0D1-4CF0-476D-885C-402A4873F86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67FD06-D87C-44BE-9127-F7E8EFAE9A98}" type="pres">
      <dgm:prSet presAssocID="{E6AA3DDD-A7ED-4977-A41D-8D6548430DC0}" presName="sibTrans" presStyleCnt="0"/>
      <dgm:spPr/>
    </dgm:pt>
    <dgm:pt modelId="{38FD6572-EEE5-43C7-94B9-B3EA076B652E}" type="pres">
      <dgm:prSet presAssocID="{7DF56D39-ECEF-4458-878D-42B79CD0D5F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273165-3154-48E6-B929-722821017616}" type="pres">
      <dgm:prSet presAssocID="{BE60CBAE-CB59-44B7-958C-1ECFB3442796}" presName="sibTrans" presStyleCnt="0"/>
      <dgm:spPr/>
    </dgm:pt>
    <dgm:pt modelId="{8D80B892-18D9-4236-9E2D-BA7D10097336}" type="pres">
      <dgm:prSet presAssocID="{EEBD6D8D-8DD0-4D7B-82C7-B94054CF438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A94B36-8E6E-45A2-AE1A-7350263E7C5F}" type="pres">
      <dgm:prSet presAssocID="{2BA76BA6-4DCD-4BE3-88CF-D0D26D76EA7E}" presName="sibTrans" presStyleCnt="0"/>
      <dgm:spPr/>
    </dgm:pt>
    <dgm:pt modelId="{45C63C1F-5089-4C48-957B-3497E910C5BE}" type="pres">
      <dgm:prSet presAssocID="{755B560D-713E-45D4-9DDD-AE614B73D48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067ED7-D1C7-486F-BD6E-108A62739E60}" type="presOf" srcId="{7DF56D39-ECEF-4458-878D-42B79CD0D5F2}" destId="{38FD6572-EEE5-43C7-94B9-B3EA076B652E}" srcOrd="0" destOrd="0" presId="urn:microsoft.com/office/officeart/2005/8/layout/default"/>
    <dgm:cxn modelId="{8693DFBA-26B7-4500-B329-83711F052917}" srcId="{7DF56D39-ECEF-4458-878D-42B79CD0D5F2}" destId="{8F788CFA-1FCB-43FB-A8D6-343A3DD4F9A3}" srcOrd="0" destOrd="0" parTransId="{00F847FB-3EED-4FFA-9794-D9A9BD4793E1}" sibTransId="{A6060F3E-B73B-4FD8-A28E-F7BA05838239}"/>
    <dgm:cxn modelId="{E1290F3F-DA50-4348-AD19-2168E45E31EA}" type="presOf" srcId="{8F788CFA-1FCB-43FB-A8D6-343A3DD4F9A3}" destId="{38FD6572-EEE5-43C7-94B9-B3EA076B652E}" srcOrd="0" destOrd="1" presId="urn:microsoft.com/office/officeart/2005/8/layout/default"/>
    <dgm:cxn modelId="{7035F687-10E1-48C8-A657-8693F7CAA237}" srcId="{5DD9A767-8F53-4E8B-BE02-3FB3452FB0D0}" destId="{7DF56D39-ECEF-4458-878D-42B79CD0D5F2}" srcOrd="1" destOrd="0" parTransId="{E05CB5DB-3A66-47C7-80CB-7F1E4D6733D1}" sibTransId="{BE60CBAE-CB59-44B7-958C-1ECFB3442796}"/>
    <dgm:cxn modelId="{2145C075-163E-4C7A-93CD-53A44273B7CF}" type="presOf" srcId="{BF53B0D1-4CF0-476D-885C-402A4873F86F}" destId="{E767939B-F37F-4D1C-A6D7-117724B40DBD}" srcOrd="0" destOrd="0" presId="urn:microsoft.com/office/officeart/2005/8/layout/default"/>
    <dgm:cxn modelId="{12D70ACF-1193-46CD-A188-B4B2C261F5B2}" srcId="{755B560D-713E-45D4-9DDD-AE614B73D482}" destId="{B787C818-D76C-420A-BFF6-1AEBE0A9A220}" srcOrd="0" destOrd="0" parTransId="{56BE83FB-2928-40AB-86F0-514D98EAD57C}" sibTransId="{A90364AF-01AB-4CE9-BA61-79E9E6F12350}"/>
    <dgm:cxn modelId="{5B2DDCDF-17A4-4F2C-9A28-ED364FE040F3}" type="presOf" srcId="{A1EE8EAA-1743-46E9-A50C-C17CE7382830}" destId="{8D80B892-18D9-4236-9E2D-BA7D10097336}" srcOrd="0" destOrd="1" presId="urn:microsoft.com/office/officeart/2005/8/layout/default"/>
    <dgm:cxn modelId="{7A72293A-776B-4EEC-AC06-DF07F918859C}" type="presOf" srcId="{5DD9A767-8F53-4E8B-BE02-3FB3452FB0D0}" destId="{B0C2E56A-C2A7-4D6E-B013-5DDBB33CF5A4}" srcOrd="0" destOrd="0" presId="urn:microsoft.com/office/officeart/2005/8/layout/default"/>
    <dgm:cxn modelId="{61F4ED3A-0FFC-4286-A68D-6A661AAB562E}" srcId="{BF53B0D1-4CF0-476D-885C-402A4873F86F}" destId="{F5D154CE-666F-459C-9D65-9DD3B1985446}" srcOrd="0" destOrd="0" parTransId="{FEE5792C-B6EA-486D-8D5B-DA9EFF0B0A1D}" sibTransId="{7D8A0370-D735-4922-B41C-0912C5187587}"/>
    <dgm:cxn modelId="{828CF065-49D6-44D7-8E4A-236B00B6F4AC}" type="presOf" srcId="{B787C818-D76C-420A-BFF6-1AEBE0A9A220}" destId="{45C63C1F-5089-4C48-957B-3497E910C5BE}" srcOrd="0" destOrd="1" presId="urn:microsoft.com/office/officeart/2005/8/layout/default"/>
    <dgm:cxn modelId="{90D2309C-7226-4F50-8233-C192DA4FED6D}" type="presOf" srcId="{EEBD6D8D-8DD0-4D7B-82C7-B94054CF438E}" destId="{8D80B892-18D9-4236-9E2D-BA7D10097336}" srcOrd="0" destOrd="0" presId="urn:microsoft.com/office/officeart/2005/8/layout/default"/>
    <dgm:cxn modelId="{68DB7EE1-0AA8-4B2C-995C-CE914C38868D}" type="presOf" srcId="{755B560D-713E-45D4-9DDD-AE614B73D482}" destId="{45C63C1F-5089-4C48-957B-3497E910C5BE}" srcOrd="0" destOrd="0" presId="urn:microsoft.com/office/officeart/2005/8/layout/default"/>
    <dgm:cxn modelId="{629FCAC3-EFC9-4BF3-9F97-EA4C4D0A2862}" srcId="{5DD9A767-8F53-4E8B-BE02-3FB3452FB0D0}" destId="{BF53B0D1-4CF0-476D-885C-402A4873F86F}" srcOrd="0" destOrd="0" parTransId="{A91E0C37-A0AE-48D1-B5F3-F182C6591FD5}" sibTransId="{E6AA3DDD-A7ED-4977-A41D-8D6548430DC0}"/>
    <dgm:cxn modelId="{FD7DC1DE-4428-4213-8F47-A8C477FE28D0}" type="presOf" srcId="{F5D154CE-666F-459C-9D65-9DD3B1985446}" destId="{E767939B-F37F-4D1C-A6D7-117724B40DBD}" srcOrd="0" destOrd="1" presId="urn:microsoft.com/office/officeart/2005/8/layout/default"/>
    <dgm:cxn modelId="{93472273-0F0C-4B7E-9E1E-3A621FE3A10A}" srcId="{5DD9A767-8F53-4E8B-BE02-3FB3452FB0D0}" destId="{755B560D-713E-45D4-9DDD-AE614B73D482}" srcOrd="3" destOrd="0" parTransId="{5481645C-8A17-4E4B-9FCE-AEA619F90BAA}" sibTransId="{9A8CAEAB-B552-4336-857A-C34AA8A0224D}"/>
    <dgm:cxn modelId="{E6537636-983B-4F8F-B8FF-219B4B27A7C4}" srcId="{5DD9A767-8F53-4E8B-BE02-3FB3452FB0D0}" destId="{EEBD6D8D-8DD0-4D7B-82C7-B94054CF438E}" srcOrd="2" destOrd="0" parTransId="{6FBE3B31-D75A-40E0-8953-2E9927493609}" sibTransId="{2BA76BA6-4DCD-4BE3-88CF-D0D26D76EA7E}"/>
    <dgm:cxn modelId="{B9EB6B3B-5EFD-4F2C-890D-998DD123CB97}" srcId="{EEBD6D8D-8DD0-4D7B-82C7-B94054CF438E}" destId="{A1EE8EAA-1743-46E9-A50C-C17CE7382830}" srcOrd="0" destOrd="0" parTransId="{25F0922B-82F6-4CE6-9BF4-9CFBE770DD54}" sibTransId="{6B37AB29-AA38-479E-9182-8023567868F7}"/>
    <dgm:cxn modelId="{A4179422-6302-4A80-A1FD-A1297CE922D0}" type="presParOf" srcId="{B0C2E56A-C2A7-4D6E-B013-5DDBB33CF5A4}" destId="{E767939B-F37F-4D1C-A6D7-117724B40DBD}" srcOrd="0" destOrd="0" presId="urn:microsoft.com/office/officeart/2005/8/layout/default"/>
    <dgm:cxn modelId="{AE17546D-365F-49D5-846A-3F4B55FFCA68}" type="presParOf" srcId="{B0C2E56A-C2A7-4D6E-B013-5DDBB33CF5A4}" destId="{CA67FD06-D87C-44BE-9127-F7E8EFAE9A98}" srcOrd="1" destOrd="0" presId="urn:microsoft.com/office/officeart/2005/8/layout/default"/>
    <dgm:cxn modelId="{5496824E-F7DD-4A8D-AD1B-A33C71F4B424}" type="presParOf" srcId="{B0C2E56A-C2A7-4D6E-B013-5DDBB33CF5A4}" destId="{38FD6572-EEE5-43C7-94B9-B3EA076B652E}" srcOrd="2" destOrd="0" presId="urn:microsoft.com/office/officeart/2005/8/layout/default"/>
    <dgm:cxn modelId="{98A72EFA-C383-43C6-B793-FEBF9CD6DA54}" type="presParOf" srcId="{B0C2E56A-C2A7-4D6E-B013-5DDBB33CF5A4}" destId="{23273165-3154-48E6-B929-722821017616}" srcOrd="3" destOrd="0" presId="urn:microsoft.com/office/officeart/2005/8/layout/default"/>
    <dgm:cxn modelId="{7CFE5C11-C509-45C9-AB94-21745DF63782}" type="presParOf" srcId="{B0C2E56A-C2A7-4D6E-B013-5DDBB33CF5A4}" destId="{8D80B892-18D9-4236-9E2D-BA7D10097336}" srcOrd="4" destOrd="0" presId="urn:microsoft.com/office/officeart/2005/8/layout/default"/>
    <dgm:cxn modelId="{3A69DDDC-6EDB-4C2D-AE65-827B51B40CE9}" type="presParOf" srcId="{B0C2E56A-C2A7-4D6E-B013-5DDBB33CF5A4}" destId="{7CA94B36-8E6E-45A2-AE1A-7350263E7C5F}" srcOrd="5" destOrd="0" presId="urn:microsoft.com/office/officeart/2005/8/layout/default"/>
    <dgm:cxn modelId="{D6C9C5F3-1E26-4561-B1FD-17304F37A4B4}" type="presParOf" srcId="{B0C2E56A-C2A7-4D6E-B013-5DDBB33CF5A4}" destId="{45C63C1F-5089-4C48-957B-3497E910C5B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A9FDA-ABBD-4883-A6D6-7F758E258863}">
      <dsp:nvSpPr>
        <dsp:cNvPr id="0" name=""/>
        <dsp:cNvSpPr/>
      </dsp:nvSpPr>
      <dsp:spPr>
        <a:xfrm>
          <a:off x="2904793" y="1616"/>
          <a:ext cx="1512280" cy="982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社区论坛</a:t>
          </a:r>
          <a:endParaRPr lang="zh-CN" altLang="en-US" sz="2200" kern="1200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700" kern="1200" dirty="0"/>
        </a:p>
      </dsp:txBody>
      <dsp:txXfrm>
        <a:off x="2952778" y="49601"/>
        <a:ext cx="1416310" cy="887012"/>
      </dsp:txXfrm>
    </dsp:sp>
    <dsp:sp modelId="{8F3498B8-7948-4F13-8764-756471DD818D}">
      <dsp:nvSpPr>
        <dsp:cNvPr id="0" name=""/>
        <dsp:cNvSpPr/>
      </dsp:nvSpPr>
      <dsp:spPr>
        <a:xfrm>
          <a:off x="1696893" y="493107"/>
          <a:ext cx="3928080" cy="3928080"/>
        </a:xfrm>
        <a:custGeom>
          <a:avLst/>
          <a:gdLst/>
          <a:ahLst/>
          <a:cxnLst/>
          <a:rect l="0" t="0" r="0" b="0"/>
          <a:pathLst>
            <a:path>
              <a:moveTo>
                <a:pt x="2730570" y="155757"/>
              </a:moveTo>
              <a:arcTo wR="1964040" hR="1964040" stAng="17578325" swAng="196165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307E4-8A77-4F67-B302-C29A58DDAEBF}">
      <dsp:nvSpPr>
        <dsp:cNvPr id="0" name=""/>
        <dsp:cNvSpPr/>
      </dsp:nvSpPr>
      <dsp:spPr>
        <a:xfrm>
          <a:off x="4772706" y="1358734"/>
          <a:ext cx="1512280" cy="982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热点营销</a:t>
          </a:r>
          <a:endParaRPr lang="zh-CN" altLang="en-US" sz="2200" kern="1200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sp:txBody>
      <dsp:txXfrm>
        <a:off x="4820691" y="1406719"/>
        <a:ext cx="1416310" cy="887012"/>
      </dsp:txXfrm>
    </dsp:sp>
    <dsp:sp modelId="{C5DB29BC-92D4-41FF-9FD8-C81FF153D12A}">
      <dsp:nvSpPr>
        <dsp:cNvPr id="0" name=""/>
        <dsp:cNvSpPr/>
      </dsp:nvSpPr>
      <dsp:spPr>
        <a:xfrm>
          <a:off x="1696893" y="493107"/>
          <a:ext cx="3928080" cy="3928080"/>
        </a:xfrm>
        <a:custGeom>
          <a:avLst/>
          <a:gdLst/>
          <a:ahLst/>
          <a:cxnLst/>
          <a:rect l="0" t="0" r="0" b="0"/>
          <a:pathLst>
            <a:path>
              <a:moveTo>
                <a:pt x="3925384" y="1861164"/>
              </a:moveTo>
              <a:arcTo wR="1964040" hR="1964040" stAng="21419850" swAng="219639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72F6E1-B4B3-4226-BD76-17496C82F730}">
      <dsp:nvSpPr>
        <dsp:cNvPr id="0" name=""/>
        <dsp:cNvSpPr/>
      </dsp:nvSpPr>
      <dsp:spPr>
        <a:xfrm>
          <a:off x="4059227" y="3554598"/>
          <a:ext cx="1512280" cy="982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客户推广</a:t>
          </a:r>
          <a:endParaRPr lang="zh-CN" altLang="en-US" sz="2200" kern="1200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sp:txBody>
      <dsp:txXfrm>
        <a:off x="4107212" y="3602583"/>
        <a:ext cx="1416310" cy="887012"/>
      </dsp:txXfrm>
    </dsp:sp>
    <dsp:sp modelId="{2049686E-C027-4AF9-8CF9-B64117882B42}">
      <dsp:nvSpPr>
        <dsp:cNvPr id="0" name=""/>
        <dsp:cNvSpPr/>
      </dsp:nvSpPr>
      <dsp:spPr>
        <a:xfrm>
          <a:off x="1696893" y="493107"/>
          <a:ext cx="3928080" cy="3928080"/>
        </a:xfrm>
        <a:custGeom>
          <a:avLst/>
          <a:gdLst/>
          <a:ahLst/>
          <a:cxnLst/>
          <a:rect l="0" t="0" r="0" b="0"/>
          <a:pathLst>
            <a:path>
              <a:moveTo>
                <a:pt x="2354530" y="3888870"/>
              </a:moveTo>
              <a:arcTo wR="1964040" hR="1964040" stAng="4711923" swAng="137615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4FF951-1BCB-4B03-8CE7-30E2512C9375}">
      <dsp:nvSpPr>
        <dsp:cNvPr id="0" name=""/>
        <dsp:cNvSpPr/>
      </dsp:nvSpPr>
      <dsp:spPr>
        <a:xfrm>
          <a:off x="1750359" y="3554598"/>
          <a:ext cx="1512280" cy="982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平台推广</a:t>
          </a:r>
          <a:endParaRPr lang="zh-CN" altLang="en-US" sz="2200" kern="1200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sp:txBody>
      <dsp:txXfrm>
        <a:off x="1798344" y="3602583"/>
        <a:ext cx="1416310" cy="887012"/>
      </dsp:txXfrm>
    </dsp:sp>
    <dsp:sp modelId="{854ECEF3-8CD4-42E7-9290-8A6ADF9AAE63}">
      <dsp:nvSpPr>
        <dsp:cNvPr id="0" name=""/>
        <dsp:cNvSpPr/>
      </dsp:nvSpPr>
      <dsp:spPr>
        <a:xfrm>
          <a:off x="1696893" y="493107"/>
          <a:ext cx="3928080" cy="3928080"/>
        </a:xfrm>
        <a:custGeom>
          <a:avLst/>
          <a:gdLst/>
          <a:ahLst/>
          <a:cxnLst/>
          <a:rect l="0" t="0" r="0" b="0"/>
          <a:pathLst>
            <a:path>
              <a:moveTo>
                <a:pt x="328227" y="3051040"/>
              </a:moveTo>
              <a:arcTo wR="1964040" hR="1964040" stAng="8783754" swAng="219639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CA5E3-73F1-48A0-8150-A4F11C3297BA}">
      <dsp:nvSpPr>
        <dsp:cNvPr id="0" name=""/>
        <dsp:cNvSpPr/>
      </dsp:nvSpPr>
      <dsp:spPr>
        <a:xfrm>
          <a:off x="1036880" y="1358734"/>
          <a:ext cx="1512280" cy="982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rPr>
            <a:t>数据库式营销 </a:t>
          </a:r>
          <a:endParaRPr lang="zh-CN" altLang="en-US" sz="2200" kern="1200" dirty="0">
            <a:solidFill>
              <a:schemeClr val="bg1"/>
            </a:solidFill>
            <a:latin typeface="幼圆" panose="02010509060101010101" pitchFamily="49" charset="-122"/>
            <a:ea typeface="幼圆" panose="02010509060101010101" pitchFamily="49" charset="-122"/>
          </a:endParaRPr>
        </a:p>
      </dsp:txBody>
      <dsp:txXfrm>
        <a:off x="1084865" y="1406719"/>
        <a:ext cx="1416310" cy="887012"/>
      </dsp:txXfrm>
    </dsp:sp>
    <dsp:sp modelId="{6BCD0711-F94E-420F-939E-5FFC2052F6E1}">
      <dsp:nvSpPr>
        <dsp:cNvPr id="0" name=""/>
        <dsp:cNvSpPr/>
      </dsp:nvSpPr>
      <dsp:spPr>
        <a:xfrm>
          <a:off x="1696893" y="493107"/>
          <a:ext cx="3928080" cy="3928080"/>
        </a:xfrm>
        <a:custGeom>
          <a:avLst/>
          <a:gdLst/>
          <a:ahLst/>
          <a:cxnLst/>
          <a:rect l="0" t="0" r="0" b="0"/>
          <a:pathLst>
            <a:path>
              <a:moveTo>
                <a:pt x="342199" y="856301"/>
              </a:moveTo>
              <a:arcTo wR="1964040" hR="1964040" stAng="12860016" swAng="196165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62EC1-61EA-4790-A421-FFBC78CCAE6F}">
      <dsp:nvSpPr>
        <dsp:cNvPr id="0" name=""/>
        <dsp:cNvSpPr/>
      </dsp:nvSpPr>
      <dsp:spPr>
        <a:xfrm>
          <a:off x="0" y="66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3FBCA-8963-43A3-A07B-A24850F1445C}">
      <dsp:nvSpPr>
        <dsp:cNvPr id="0" name=""/>
        <dsp:cNvSpPr/>
      </dsp:nvSpPr>
      <dsp:spPr>
        <a:xfrm>
          <a:off x="0" y="661"/>
          <a:ext cx="1625600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社区论坛</a:t>
          </a:r>
          <a:endParaRPr lang="zh-CN" altLang="en-US" sz="2900" kern="1200" dirty="0"/>
        </a:p>
      </dsp:txBody>
      <dsp:txXfrm>
        <a:off x="0" y="661"/>
        <a:ext cx="1625600" cy="1083468"/>
      </dsp:txXfrm>
    </dsp:sp>
    <dsp:sp modelId="{386C7372-0800-4B9C-BB68-78620865D7AA}">
      <dsp:nvSpPr>
        <dsp:cNvPr id="0" name=""/>
        <dsp:cNvSpPr/>
      </dsp:nvSpPr>
      <dsp:spPr>
        <a:xfrm>
          <a:off x="1747520" y="49861"/>
          <a:ext cx="6380480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即各大网络</a:t>
          </a:r>
          <a:r>
            <a:rPr lang="en-US" altLang="zh-CN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app</a:t>
          </a:r>
          <a:r>
            <a:rPr lang="zh-CN" altLang="en-US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论坛进行的口碑性营销。强调互动，与用户进行充分信息交换和意见反馈，收集用户需求逐步优化软件，迎合市场的需求，而绝非简单粗滥的信息发布和广告帖。</a:t>
          </a:r>
          <a:endParaRPr lang="zh-CN" altLang="en-US" sz="1800" kern="1200" dirty="0"/>
        </a:p>
      </dsp:txBody>
      <dsp:txXfrm>
        <a:off x="1747520" y="49861"/>
        <a:ext cx="6380480" cy="984009"/>
      </dsp:txXfrm>
    </dsp:sp>
    <dsp:sp modelId="{D2EC9B30-F597-4EE6-92B2-83B5F8E1747D}">
      <dsp:nvSpPr>
        <dsp:cNvPr id="0" name=""/>
        <dsp:cNvSpPr/>
      </dsp:nvSpPr>
      <dsp:spPr>
        <a:xfrm>
          <a:off x="1625599" y="1033871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AA38E-EB24-412F-AF20-EB17E882B596}">
      <dsp:nvSpPr>
        <dsp:cNvPr id="0" name=""/>
        <dsp:cNvSpPr/>
      </dsp:nvSpPr>
      <dsp:spPr>
        <a:xfrm>
          <a:off x="0" y="108413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A77FC-BFC8-4E7D-BB88-DD9EA298814E}">
      <dsp:nvSpPr>
        <dsp:cNvPr id="0" name=""/>
        <dsp:cNvSpPr/>
      </dsp:nvSpPr>
      <dsp:spPr>
        <a:xfrm>
          <a:off x="0" y="1084130"/>
          <a:ext cx="1625600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热点营销</a:t>
          </a:r>
          <a:endParaRPr lang="zh-CN" altLang="en-US" sz="2900" kern="1200" dirty="0"/>
        </a:p>
      </dsp:txBody>
      <dsp:txXfrm>
        <a:off x="0" y="1084130"/>
        <a:ext cx="1625600" cy="1083468"/>
      </dsp:txXfrm>
    </dsp:sp>
    <dsp:sp modelId="{66F77BFA-DB0C-46A4-AAFF-F50A29A4E3AC}">
      <dsp:nvSpPr>
        <dsp:cNvPr id="0" name=""/>
        <dsp:cNvSpPr/>
      </dsp:nvSpPr>
      <dsp:spPr>
        <a:xfrm>
          <a:off x="1747520" y="1133330"/>
          <a:ext cx="6380480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制造热点事件或与热点相结合，提高产品热度和知名度。 </a:t>
          </a:r>
          <a:endParaRPr lang="zh-CN" altLang="en-US" sz="1800" kern="1200" dirty="0"/>
        </a:p>
      </dsp:txBody>
      <dsp:txXfrm>
        <a:off x="1747520" y="1133330"/>
        <a:ext cx="6380480" cy="984009"/>
      </dsp:txXfrm>
    </dsp:sp>
    <dsp:sp modelId="{CFAE279C-9453-4FA1-8CE1-A45700B5DD5F}">
      <dsp:nvSpPr>
        <dsp:cNvPr id="0" name=""/>
        <dsp:cNvSpPr/>
      </dsp:nvSpPr>
      <dsp:spPr>
        <a:xfrm>
          <a:off x="1625599" y="211734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22DA5-0F2B-4488-85E6-AEF15D19E4D7}">
      <dsp:nvSpPr>
        <dsp:cNvPr id="0" name=""/>
        <dsp:cNvSpPr/>
      </dsp:nvSpPr>
      <dsp:spPr>
        <a:xfrm>
          <a:off x="0" y="2167599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78E3A-AE97-4654-A61B-70D5A0F7872B}">
      <dsp:nvSpPr>
        <dsp:cNvPr id="0" name=""/>
        <dsp:cNvSpPr/>
      </dsp:nvSpPr>
      <dsp:spPr>
        <a:xfrm>
          <a:off x="0" y="2167599"/>
          <a:ext cx="1625600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数据库营销</a:t>
          </a:r>
          <a:endParaRPr lang="zh-CN" altLang="en-US" sz="2900" kern="1200" dirty="0"/>
        </a:p>
      </dsp:txBody>
      <dsp:txXfrm>
        <a:off x="0" y="2167599"/>
        <a:ext cx="1625600" cy="1083468"/>
      </dsp:txXfrm>
    </dsp:sp>
    <dsp:sp modelId="{13B2520E-F89C-4CA6-80A6-6B36B1C88FD0}">
      <dsp:nvSpPr>
        <dsp:cNvPr id="0" name=""/>
        <dsp:cNvSpPr/>
      </dsp:nvSpPr>
      <dsp:spPr>
        <a:xfrm>
          <a:off x="1747520" y="2216799"/>
          <a:ext cx="6380480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软件通过数据库筛选出潜在的目标受众，然后推荐用户感兴趣类型的小说和文章传递给用户。</a:t>
          </a:r>
          <a:endParaRPr lang="zh-CN" altLang="en-US" sz="1800" kern="1200" dirty="0"/>
        </a:p>
      </dsp:txBody>
      <dsp:txXfrm>
        <a:off x="1747520" y="2216799"/>
        <a:ext cx="6380480" cy="984009"/>
      </dsp:txXfrm>
    </dsp:sp>
    <dsp:sp modelId="{09F7EAE5-FBB6-424C-8ED5-BAADB682AA69}">
      <dsp:nvSpPr>
        <dsp:cNvPr id="0" name=""/>
        <dsp:cNvSpPr/>
      </dsp:nvSpPr>
      <dsp:spPr>
        <a:xfrm>
          <a:off x="1625599" y="3200809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D78D4-8362-4EC2-B4FD-9EBEC63481F6}">
      <dsp:nvSpPr>
        <dsp:cNvPr id="0" name=""/>
        <dsp:cNvSpPr/>
      </dsp:nvSpPr>
      <dsp:spPr>
        <a:xfrm>
          <a:off x="0" y="3251067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91B42-BE18-48FB-A870-067D1B3B83ED}">
      <dsp:nvSpPr>
        <dsp:cNvPr id="0" name=""/>
        <dsp:cNvSpPr/>
      </dsp:nvSpPr>
      <dsp:spPr>
        <a:xfrm>
          <a:off x="0" y="3251067"/>
          <a:ext cx="1625600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平台推广</a:t>
          </a:r>
          <a:endParaRPr lang="zh-CN" altLang="en-US" sz="2900" kern="1200" dirty="0"/>
        </a:p>
      </dsp:txBody>
      <dsp:txXfrm>
        <a:off x="0" y="3251067"/>
        <a:ext cx="1625600" cy="1083468"/>
      </dsp:txXfrm>
    </dsp:sp>
    <dsp:sp modelId="{A35D88CF-56C8-464C-B9BC-411BB90EFB39}">
      <dsp:nvSpPr>
        <dsp:cNvPr id="0" name=""/>
        <dsp:cNvSpPr/>
      </dsp:nvSpPr>
      <dsp:spPr>
        <a:xfrm>
          <a:off x="1747520" y="3300268"/>
          <a:ext cx="6380480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通过各大软件管家，手机助手等使用率高的</a:t>
          </a:r>
          <a:r>
            <a:rPr lang="en-US" altLang="zh-CN" sz="1800" kern="120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app</a:t>
          </a:r>
          <a:r>
            <a:rPr lang="zh-CN" altLang="en-US" sz="1800" kern="120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商城投放广告进行广告宣传。</a:t>
          </a:r>
          <a:endParaRPr lang="zh-CN" altLang="en-US" sz="1800" kern="1200" dirty="0"/>
        </a:p>
      </dsp:txBody>
      <dsp:txXfrm>
        <a:off x="1747520" y="3300268"/>
        <a:ext cx="6380480" cy="984009"/>
      </dsp:txXfrm>
    </dsp:sp>
    <dsp:sp modelId="{81ADA1F4-3D4D-4F20-8916-E20B6F9D3999}">
      <dsp:nvSpPr>
        <dsp:cNvPr id="0" name=""/>
        <dsp:cNvSpPr/>
      </dsp:nvSpPr>
      <dsp:spPr>
        <a:xfrm>
          <a:off x="1625599" y="4284278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328F1-F307-4172-BFCF-B2CF0A0C95E5}">
      <dsp:nvSpPr>
        <dsp:cNvPr id="0" name=""/>
        <dsp:cNvSpPr/>
      </dsp:nvSpPr>
      <dsp:spPr>
        <a:xfrm>
          <a:off x="0" y="4334536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89DF2-8955-4928-A682-CB36ADA7FABA}">
      <dsp:nvSpPr>
        <dsp:cNvPr id="0" name=""/>
        <dsp:cNvSpPr/>
      </dsp:nvSpPr>
      <dsp:spPr>
        <a:xfrm>
          <a:off x="0" y="4334536"/>
          <a:ext cx="1625600" cy="1083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/>
            <a:t>客户推广</a:t>
          </a:r>
          <a:endParaRPr lang="zh-CN" altLang="en-US" sz="2900" kern="1200" dirty="0"/>
        </a:p>
      </dsp:txBody>
      <dsp:txXfrm>
        <a:off x="0" y="4334536"/>
        <a:ext cx="1625600" cy="1083468"/>
      </dsp:txXfrm>
    </dsp:sp>
    <dsp:sp modelId="{CA9ACEBE-1E2B-45A7-8ED0-6F60503C03A2}">
      <dsp:nvSpPr>
        <dsp:cNvPr id="0" name=""/>
        <dsp:cNvSpPr/>
      </dsp:nvSpPr>
      <dsp:spPr>
        <a:xfrm>
          <a:off x="1747520" y="4383737"/>
          <a:ext cx="6380480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rPr>
            <a:t>推荐好友赠送存储容量，每邀请一个新用户注册即可获得一定空间的存储容量。</a:t>
          </a:r>
          <a:endParaRPr lang="zh-CN" altLang="en-US" sz="1800" kern="1200" dirty="0"/>
        </a:p>
      </dsp:txBody>
      <dsp:txXfrm>
        <a:off x="1747520" y="4383737"/>
        <a:ext cx="6380480" cy="984009"/>
      </dsp:txXfrm>
    </dsp:sp>
    <dsp:sp modelId="{89CBF77F-8868-4707-B64F-1C629ECC9EB3}">
      <dsp:nvSpPr>
        <dsp:cNvPr id="0" name=""/>
        <dsp:cNvSpPr/>
      </dsp:nvSpPr>
      <dsp:spPr>
        <a:xfrm>
          <a:off x="1625599" y="5367746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7939B-F37F-4D1C-A6D7-117724B40DBD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300" kern="1200" dirty="0" smtClean="0"/>
            <a:t>书籍版权费用</a:t>
          </a:r>
          <a:endParaRPr lang="zh-CN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对于很多正版书籍都会涉及到版权的费用，我们通过一套积分</a:t>
          </a:r>
          <a:r>
            <a:rPr lang="en-US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+</a:t>
          </a:r>
          <a:r>
            <a:rPr lang="zh-CN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书币的体系，用户达到一定积分可换购书币和其他一些实体物品（和书籍有关的）；书币用于购买正版书和云空间。</a:t>
          </a:r>
          <a:endParaRPr lang="zh-CN" altLang="en-US" sz="1800" kern="1200" dirty="0"/>
        </a:p>
      </dsp:txBody>
      <dsp:txXfrm>
        <a:off x="992" y="194138"/>
        <a:ext cx="3869531" cy="2321718"/>
      </dsp:txXfrm>
    </dsp:sp>
    <dsp:sp modelId="{38FD6572-EEE5-43C7-94B9-B3EA076B652E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300" kern="1200" dirty="0" smtClean="0"/>
            <a:t>实时分析工具</a:t>
          </a:r>
          <a:endParaRPr lang="zh-CN" altLang="zh-CN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个人用户可以通过本产品提供的分析工具，了解自己喜欢看的小说（文章）类型，系统据此推荐新的小说（文章）给读者，好友也可以看到相关分析信息。同时如果用户不满意也可以取消推荐功能。</a:t>
          </a:r>
          <a:endParaRPr lang="zh-CN" altLang="zh-CN" sz="1800" kern="1200" dirty="0">
            <a:latin typeface="Times New Roman" panose="02020603050405020304" pitchFamily="18" charset="0"/>
            <a:ea typeface="宋体" panose="02010600030101010101" pitchFamily="2" charset="-122"/>
            <a:cs typeface="Times New Roman" panose="02020603050405020304" pitchFamily="18" charset="0"/>
          </a:endParaRPr>
        </a:p>
      </dsp:txBody>
      <dsp:txXfrm>
        <a:off x="4257476" y="194138"/>
        <a:ext cx="3869531" cy="2321718"/>
      </dsp:txXfrm>
    </dsp:sp>
    <dsp:sp modelId="{8D80B892-18D9-4236-9E2D-BA7D10097336}">
      <dsp:nvSpPr>
        <dsp:cNvPr id="0" name=""/>
        <dsp:cNvSpPr/>
      </dsp:nvSpPr>
      <dsp:spPr>
        <a:xfrm>
          <a:off x="992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zh-CN" sz="2300" kern="1200" dirty="0" smtClean="0"/>
            <a:t>云空间收费</a:t>
          </a:r>
          <a:endParaRPr lang="zh-CN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每个新用户注册即可有</a:t>
          </a:r>
          <a:r>
            <a:rPr lang="en-US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1G</a:t>
          </a:r>
          <a:r>
            <a:rPr lang="zh-CN" altLang="zh-CN" sz="1800" kern="12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的云空间，可以通过邀请新用户或付费购买来获取更多的云存储空间</a:t>
          </a:r>
          <a:endParaRPr lang="zh-CN" altLang="en-US" sz="1800" kern="1200" dirty="0"/>
        </a:p>
      </dsp:txBody>
      <dsp:txXfrm>
        <a:off x="992" y="2902810"/>
        <a:ext cx="3869531" cy="2321718"/>
      </dsp:txXfrm>
    </dsp:sp>
    <dsp:sp modelId="{45C63C1F-5089-4C48-957B-3497E910C5BE}">
      <dsp:nvSpPr>
        <dsp:cNvPr id="0" name=""/>
        <dsp:cNvSpPr/>
      </dsp:nvSpPr>
      <dsp:spPr>
        <a:xfrm>
          <a:off x="4257476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免费服务</a:t>
          </a:r>
          <a:endParaRPr lang="zh-CN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zh-CN" sz="1800" kern="120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rPr>
            <a:t>本产品对于普通用户提供免费服务</a:t>
          </a:r>
          <a:endParaRPr lang="zh-CN" altLang="en-US" sz="1800" kern="1200" dirty="0"/>
        </a:p>
      </dsp:txBody>
      <dsp:txXfrm>
        <a:off x="4257476" y="2902810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7BD77-4F50-4320-AADD-3E4425F0A56C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67A1C-2BF5-46BA-BD9E-158DDDD1D7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27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spc="1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随着智能手机的发展，用手机看小说的用户越来越多。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67A1C-2BF5-46BA-BD9E-158DDDD1D7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94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157A55C9-5AC0-4618-96F1-762214DCE868}"/>
              </a:ext>
            </a:extLst>
          </p:cNvPr>
          <p:cNvSpPr/>
          <p:nvPr/>
        </p:nvSpPr>
        <p:spPr>
          <a:xfrm rot="16200000">
            <a:off x="5888954" y="554954"/>
            <a:ext cx="414092" cy="12192000"/>
          </a:xfrm>
          <a:custGeom>
            <a:avLst/>
            <a:gdLst>
              <a:gd name="connsiteX0" fmla="*/ 414092 w 414092"/>
              <a:gd name="connsiteY0" fmla="*/ 0 h 12192000"/>
              <a:gd name="connsiteX1" fmla="*/ 414092 w 414092"/>
              <a:gd name="connsiteY1" fmla="*/ 12192000 h 12192000"/>
              <a:gd name="connsiteX2" fmla="*/ 0 w 414092"/>
              <a:gd name="connsiteY2" fmla="*/ 12192000 h 12192000"/>
              <a:gd name="connsiteX3" fmla="*/ 0 w 414092"/>
              <a:gd name="connsiteY3" fmla="*/ 0 h 12192000"/>
              <a:gd name="connsiteX4" fmla="*/ 414092 w 414092"/>
              <a:gd name="connsiteY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92" h="12192000">
                <a:moveTo>
                  <a:pt x="414092" y="0"/>
                </a:moveTo>
                <a:lnTo>
                  <a:pt x="414092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41409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94A7452-053D-4071-A7B3-776FDEC6E8A3}"/>
              </a:ext>
            </a:extLst>
          </p:cNvPr>
          <p:cNvSpPr/>
          <p:nvPr/>
        </p:nvSpPr>
        <p:spPr>
          <a:xfrm rot="16200000">
            <a:off x="4931979" y="-4382472"/>
            <a:ext cx="2328040" cy="12192002"/>
          </a:xfrm>
          <a:custGeom>
            <a:avLst/>
            <a:gdLst>
              <a:gd name="connsiteX0" fmla="*/ 2328040 w 2328040"/>
              <a:gd name="connsiteY0" fmla="*/ 0 h 12192002"/>
              <a:gd name="connsiteX1" fmla="*/ 2328040 w 2328040"/>
              <a:gd name="connsiteY1" fmla="*/ 1 h 12192002"/>
              <a:gd name="connsiteX2" fmla="*/ 956441 w 2328040"/>
              <a:gd name="connsiteY2" fmla="*/ 1 h 12192002"/>
              <a:gd name="connsiteX3" fmla="*/ 956441 w 2328040"/>
              <a:gd name="connsiteY3" fmla="*/ 822199 h 12192002"/>
              <a:gd name="connsiteX4" fmla="*/ 909846 w 2328040"/>
              <a:gd name="connsiteY4" fmla="*/ 1041105 h 12192002"/>
              <a:gd name="connsiteX5" fmla="*/ 562304 w 2328040"/>
              <a:gd name="connsiteY5" fmla="*/ 6096004 h 12192002"/>
              <a:gd name="connsiteX6" fmla="*/ 909845 w 2328040"/>
              <a:gd name="connsiteY6" fmla="*/ 11150902 h 12192002"/>
              <a:gd name="connsiteX7" fmla="*/ 956439 w 2328040"/>
              <a:gd name="connsiteY7" fmla="*/ 11369810 h 12192002"/>
              <a:gd name="connsiteX8" fmla="*/ 956439 w 2328040"/>
              <a:gd name="connsiteY8" fmla="*/ 12192002 h 12192002"/>
              <a:gd name="connsiteX9" fmla="*/ 788274 w 2328040"/>
              <a:gd name="connsiteY9" fmla="*/ 12192002 h 12192002"/>
              <a:gd name="connsiteX10" fmla="*/ 788273 w 2328040"/>
              <a:gd name="connsiteY10" fmla="*/ 12192002 h 12192002"/>
              <a:gd name="connsiteX11" fmla="*/ 788270 w 2328040"/>
              <a:gd name="connsiteY11" fmla="*/ 12192002 h 12192002"/>
              <a:gd name="connsiteX12" fmla="*/ 394136 w 2328040"/>
              <a:gd name="connsiteY12" fmla="*/ 12192002 h 12192002"/>
              <a:gd name="connsiteX13" fmla="*/ 394136 w 2328040"/>
              <a:gd name="connsiteY13" fmla="*/ 11369808 h 12192002"/>
              <a:gd name="connsiteX14" fmla="*/ 347542 w 2328040"/>
              <a:gd name="connsiteY14" fmla="*/ 11150902 h 12192002"/>
              <a:gd name="connsiteX15" fmla="*/ 0 w 2328040"/>
              <a:gd name="connsiteY15" fmla="*/ 6096003 h 12192002"/>
              <a:gd name="connsiteX16" fmla="*/ 347543 w 2328040"/>
              <a:gd name="connsiteY16" fmla="*/ 1041104 h 12192002"/>
              <a:gd name="connsiteX17" fmla="*/ 394138 w 2328040"/>
              <a:gd name="connsiteY17" fmla="*/ 822198 h 12192002"/>
              <a:gd name="connsiteX18" fmla="*/ 394138 w 2328040"/>
              <a:gd name="connsiteY18" fmla="*/ 0 h 12192002"/>
              <a:gd name="connsiteX19" fmla="*/ 2328040 w 2328040"/>
              <a:gd name="connsiteY19" fmla="*/ 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28040" h="12192002">
                <a:moveTo>
                  <a:pt x="2328040" y="0"/>
                </a:moveTo>
                <a:lnTo>
                  <a:pt x="2328040" y="1"/>
                </a:lnTo>
                <a:lnTo>
                  <a:pt x="956441" y="1"/>
                </a:lnTo>
                <a:lnTo>
                  <a:pt x="956441" y="822199"/>
                </a:lnTo>
                <a:lnTo>
                  <a:pt x="909846" y="1041105"/>
                </a:lnTo>
                <a:cubicBezTo>
                  <a:pt x="700164" y="2136601"/>
                  <a:pt x="562304" y="3991799"/>
                  <a:pt x="562304" y="6096004"/>
                </a:cubicBezTo>
                <a:cubicBezTo>
                  <a:pt x="562303" y="8200209"/>
                  <a:pt x="700163" y="10055408"/>
                  <a:pt x="909845" y="11150902"/>
                </a:cubicBezTo>
                <a:lnTo>
                  <a:pt x="956439" y="11369810"/>
                </a:lnTo>
                <a:lnTo>
                  <a:pt x="956439" y="12192002"/>
                </a:lnTo>
                <a:lnTo>
                  <a:pt x="788274" y="12192002"/>
                </a:lnTo>
                <a:lnTo>
                  <a:pt x="788273" y="12192002"/>
                </a:lnTo>
                <a:lnTo>
                  <a:pt x="788270" y="12192002"/>
                </a:lnTo>
                <a:lnTo>
                  <a:pt x="394136" y="12192002"/>
                </a:lnTo>
                <a:lnTo>
                  <a:pt x="394136" y="11369808"/>
                </a:lnTo>
                <a:lnTo>
                  <a:pt x="347542" y="11150902"/>
                </a:lnTo>
                <a:cubicBezTo>
                  <a:pt x="137860" y="10055406"/>
                  <a:pt x="0" y="8200208"/>
                  <a:pt x="0" y="6096003"/>
                </a:cubicBezTo>
                <a:cubicBezTo>
                  <a:pt x="0" y="3991798"/>
                  <a:pt x="137861" y="2136600"/>
                  <a:pt x="347543" y="1041104"/>
                </a:cubicBezTo>
                <a:lnTo>
                  <a:pt x="394138" y="822198"/>
                </a:lnTo>
                <a:lnTo>
                  <a:pt x="394138" y="0"/>
                </a:lnTo>
                <a:lnTo>
                  <a:pt x="2328040" y="0"/>
                </a:lnTo>
                <a:close/>
              </a:path>
            </a:pathLst>
          </a:custGeom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B44ED1-379C-4863-B19D-91AF5FA6E1A9}"/>
              </a:ext>
            </a:extLst>
          </p:cNvPr>
          <p:cNvSpPr txBox="1"/>
          <p:nvPr/>
        </p:nvSpPr>
        <p:spPr>
          <a:xfrm>
            <a:off x="4729654" y="5520834"/>
            <a:ext cx="136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522B8A40-9643-4BD4-8BA5-32114186FC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942"/>
            <a:ext cx="12192002" cy="2328039"/>
          </a:xfrm>
          <a:custGeom>
            <a:avLst/>
            <a:gdLst>
              <a:gd name="connsiteX0" fmla="*/ 0 w 12192002"/>
              <a:gd name="connsiteY0" fmla="*/ 0 h 2328039"/>
              <a:gd name="connsiteX1" fmla="*/ 12192000 w 12192002"/>
              <a:gd name="connsiteY1" fmla="*/ 0 h 2328039"/>
              <a:gd name="connsiteX2" fmla="*/ 12192000 w 12192002"/>
              <a:gd name="connsiteY2" fmla="*/ 1539765 h 2328039"/>
              <a:gd name="connsiteX3" fmla="*/ 12192002 w 12192002"/>
              <a:gd name="connsiteY3" fmla="*/ 1539765 h 2328039"/>
              <a:gd name="connsiteX4" fmla="*/ 12192002 w 12192002"/>
              <a:gd name="connsiteY4" fmla="*/ 1539766 h 2328039"/>
              <a:gd name="connsiteX5" fmla="*/ 12192000 w 12192002"/>
              <a:gd name="connsiteY5" fmla="*/ 1539769 h 2328039"/>
              <a:gd name="connsiteX6" fmla="*/ 12192000 w 12192002"/>
              <a:gd name="connsiteY6" fmla="*/ 1933903 h 2328039"/>
              <a:gd name="connsiteX7" fmla="*/ 11369808 w 12192002"/>
              <a:gd name="connsiteY7" fmla="*/ 1933903 h 2328039"/>
              <a:gd name="connsiteX8" fmla="*/ 11150900 w 12192002"/>
              <a:gd name="connsiteY8" fmla="*/ 1980497 h 2328039"/>
              <a:gd name="connsiteX9" fmla="*/ 6096002 w 12192002"/>
              <a:gd name="connsiteY9" fmla="*/ 2328039 h 2328039"/>
              <a:gd name="connsiteX10" fmla="*/ 1041103 w 12192002"/>
              <a:gd name="connsiteY10" fmla="*/ 1980497 h 2328039"/>
              <a:gd name="connsiteX11" fmla="*/ 822197 w 12192002"/>
              <a:gd name="connsiteY11" fmla="*/ 1933902 h 2328039"/>
              <a:gd name="connsiteX12" fmla="*/ 0 w 12192002"/>
              <a:gd name="connsiteY12" fmla="*/ 1933902 h 232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2" h="2328039">
                <a:moveTo>
                  <a:pt x="0" y="0"/>
                </a:moveTo>
                <a:lnTo>
                  <a:pt x="12192000" y="0"/>
                </a:lnTo>
                <a:lnTo>
                  <a:pt x="12192000" y="1539765"/>
                </a:lnTo>
                <a:lnTo>
                  <a:pt x="12192002" y="1539765"/>
                </a:lnTo>
                <a:lnTo>
                  <a:pt x="12192002" y="1539766"/>
                </a:lnTo>
                <a:lnTo>
                  <a:pt x="12192000" y="1539769"/>
                </a:lnTo>
                <a:lnTo>
                  <a:pt x="12192000" y="1933903"/>
                </a:lnTo>
                <a:lnTo>
                  <a:pt x="11369808" y="1933903"/>
                </a:lnTo>
                <a:lnTo>
                  <a:pt x="11150900" y="1980497"/>
                </a:lnTo>
                <a:cubicBezTo>
                  <a:pt x="10055406" y="2190179"/>
                  <a:pt x="8200207" y="2328039"/>
                  <a:pt x="6096002" y="2328039"/>
                </a:cubicBezTo>
                <a:cubicBezTo>
                  <a:pt x="3991797" y="2328039"/>
                  <a:pt x="2136599" y="2190179"/>
                  <a:pt x="1041103" y="1980497"/>
                </a:cubicBezTo>
                <a:lnTo>
                  <a:pt x="822197" y="1933902"/>
                </a:lnTo>
                <a:lnTo>
                  <a:pt x="0" y="19339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封面</a:t>
            </a:r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D746BE4-EA5C-4CE9-912D-8DA18730B0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29000"/>
            <a:ext cx="12192000" cy="1047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答辩题目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A7C4AFCC-82D1-44C9-A961-DD53E89CDA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9009" y="4476750"/>
            <a:ext cx="7513983" cy="414092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HERE TO EDIT THE ENGLISH TITLE</a:t>
            </a:r>
            <a:endParaRPr lang="zh-CN" altLang="en-US" dirty="0"/>
          </a:p>
        </p:txBody>
      </p:sp>
      <p:sp>
        <p:nvSpPr>
          <p:cNvPr id="45" name="内容占位符 44">
            <a:extLst>
              <a:ext uri="{FF2B5EF4-FFF2-40B4-BE49-F238E27FC236}">
                <a16:creationId xmlns:a16="http://schemas.microsoft.com/office/drawing/2014/main" id="{636B9CAB-84A6-4239-9AFA-C0D5E07AA70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5999" y="5523795"/>
            <a:ext cx="12573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学生姓名</a:t>
            </a: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D6ACCE0-DE3D-4AFE-B341-6F4AD35F6795}"/>
              </a:ext>
            </a:extLst>
          </p:cNvPr>
          <p:cNvSpPr/>
          <p:nvPr/>
        </p:nvSpPr>
        <p:spPr>
          <a:xfrm rot="16200000">
            <a:off x="5888954" y="554954"/>
            <a:ext cx="414092" cy="12192000"/>
          </a:xfrm>
          <a:custGeom>
            <a:avLst/>
            <a:gdLst>
              <a:gd name="connsiteX0" fmla="*/ 414092 w 414092"/>
              <a:gd name="connsiteY0" fmla="*/ 0 h 12192000"/>
              <a:gd name="connsiteX1" fmla="*/ 414092 w 414092"/>
              <a:gd name="connsiteY1" fmla="*/ 12192000 h 12192000"/>
              <a:gd name="connsiteX2" fmla="*/ 0 w 414092"/>
              <a:gd name="connsiteY2" fmla="*/ 12192000 h 12192000"/>
              <a:gd name="connsiteX3" fmla="*/ 0 w 414092"/>
              <a:gd name="connsiteY3" fmla="*/ 0 h 12192000"/>
              <a:gd name="connsiteX4" fmla="*/ 414092 w 414092"/>
              <a:gd name="connsiteY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92" h="12192000">
                <a:moveTo>
                  <a:pt x="414092" y="0"/>
                </a:moveTo>
                <a:lnTo>
                  <a:pt x="414092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41409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B9E2EC4-F295-432D-AE60-1A9A09A599D3}"/>
              </a:ext>
            </a:extLst>
          </p:cNvPr>
          <p:cNvSpPr/>
          <p:nvPr/>
        </p:nvSpPr>
        <p:spPr>
          <a:xfrm rot="16200000">
            <a:off x="4931979" y="-4382472"/>
            <a:ext cx="2328040" cy="12192002"/>
          </a:xfrm>
          <a:custGeom>
            <a:avLst/>
            <a:gdLst>
              <a:gd name="connsiteX0" fmla="*/ 2328040 w 2328040"/>
              <a:gd name="connsiteY0" fmla="*/ 0 h 12192002"/>
              <a:gd name="connsiteX1" fmla="*/ 2328040 w 2328040"/>
              <a:gd name="connsiteY1" fmla="*/ 1 h 12192002"/>
              <a:gd name="connsiteX2" fmla="*/ 956441 w 2328040"/>
              <a:gd name="connsiteY2" fmla="*/ 1 h 12192002"/>
              <a:gd name="connsiteX3" fmla="*/ 956441 w 2328040"/>
              <a:gd name="connsiteY3" fmla="*/ 822199 h 12192002"/>
              <a:gd name="connsiteX4" fmla="*/ 909846 w 2328040"/>
              <a:gd name="connsiteY4" fmla="*/ 1041105 h 12192002"/>
              <a:gd name="connsiteX5" fmla="*/ 562304 w 2328040"/>
              <a:gd name="connsiteY5" fmla="*/ 6096004 h 12192002"/>
              <a:gd name="connsiteX6" fmla="*/ 909845 w 2328040"/>
              <a:gd name="connsiteY6" fmla="*/ 11150902 h 12192002"/>
              <a:gd name="connsiteX7" fmla="*/ 956439 w 2328040"/>
              <a:gd name="connsiteY7" fmla="*/ 11369810 h 12192002"/>
              <a:gd name="connsiteX8" fmla="*/ 956439 w 2328040"/>
              <a:gd name="connsiteY8" fmla="*/ 12192002 h 12192002"/>
              <a:gd name="connsiteX9" fmla="*/ 788274 w 2328040"/>
              <a:gd name="connsiteY9" fmla="*/ 12192002 h 12192002"/>
              <a:gd name="connsiteX10" fmla="*/ 788273 w 2328040"/>
              <a:gd name="connsiteY10" fmla="*/ 12192002 h 12192002"/>
              <a:gd name="connsiteX11" fmla="*/ 788270 w 2328040"/>
              <a:gd name="connsiteY11" fmla="*/ 12192002 h 12192002"/>
              <a:gd name="connsiteX12" fmla="*/ 394136 w 2328040"/>
              <a:gd name="connsiteY12" fmla="*/ 12192002 h 12192002"/>
              <a:gd name="connsiteX13" fmla="*/ 394136 w 2328040"/>
              <a:gd name="connsiteY13" fmla="*/ 11369808 h 12192002"/>
              <a:gd name="connsiteX14" fmla="*/ 347542 w 2328040"/>
              <a:gd name="connsiteY14" fmla="*/ 11150902 h 12192002"/>
              <a:gd name="connsiteX15" fmla="*/ 0 w 2328040"/>
              <a:gd name="connsiteY15" fmla="*/ 6096003 h 12192002"/>
              <a:gd name="connsiteX16" fmla="*/ 347543 w 2328040"/>
              <a:gd name="connsiteY16" fmla="*/ 1041104 h 12192002"/>
              <a:gd name="connsiteX17" fmla="*/ 394138 w 2328040"/>
              <a:gd name="connsiteY17" fmla="*/ 822198 h 12192002"/>
              <a:gd name="connsiteX18" fmla="*/ 394138 w 2328040"/>
              <a:gd name="connsiteY18" fmla="*/ 0 h 12192002"/>
              <a:gd name="connsiteX19" fmla="*/ 2328040 w 2328040"/>
              <a:gd name="connsiteY19" fmla="*/ 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28040" h="12192002">
                <a:moveTo>
                  <a:pt x="2328040" y="0"/>
                </a:moveTo>
                <a:lnTo>
                  <a:pt x="2328040" y="1"/>
                </a:lnTo>
                <a:lnTo>
                  <a:pt x="956441" y="1"/>
                </a:lnTo>
                <a:lnTo>
                  <a:pt x="956441" y="822199"/>
                </a:lnTo>
                <a:lnTo>
                  <a:pt x="909846" y="1041105"/>
                </a:lnTo>
                <a:cubicBezTo>
                  <a:pt x="700164" y="2136601"/>
                  <a:pt x="562304" y="3991799"/>
                  <a:pt x="562304" y="6096004"/>
                </a:cubicBezTo>
                <a:cubicBezTo>
                  <a:pt x="562303" y="8200209"/>
                  <a:pt x="700163" y="10055408"/>
                  <a:pt x="909845" y="11150902"/>
                </a:cubicBezTo>
                <a:lnTo>
                  <a:pt x="956439" y="11369810"/>
                </a:lnTo>
                <a:lnTo>
                  <a:pt x="956439" y="12192002"/>
                </a:lnTo>
                <a:lnTo>
                  <a:pt x="788274" y="12192002"/>
                </a:lnTo>
                <a:lnTo>
                  <a:pt x="788273" y="12192002"/>
                </a:lnTo>
                <a:lnTo>
                  <a:pt x="788270" y="12192002"/>
                </a:lnTo>
                <a:lnTo>
                  <a:pt x="394136" y="12192002"/>
                </a:lnTo>
                <a:lnTo>
                  <a:pt x="394136" y="11369808"/>
                </a:lnTo>
                <a:lnTo>
                  <a:pt x="347542" y="11150902"/>
                </a:lnTo>
                <a:cubicBezTo>
                  <a:pt x="137860" y="10055406"/>
                  <a:pt x="0" y="8200208"/>
                  <a:pt x="0" y="6096003"/>
                </a:cubicBezTo>
                <a:cubicBezTo>
                  <a:pt x="0" y="3991798"/>
                  <a:pt x="137861" y="2136600"/>
                  <a:pt x="347543" y="1041104"/>
                </a:cubicBezTo>
                <a:lnTo>
                  <a:pt x="394138" y="822198"/>
                </a:lnTo>
                <a:lnTo>
                  <a:pt x="394138" y="0"/>
                </a:lnTo>
                <a:lnTo>
                  <a:pt x="2328040" y="0"/>
                </a:lnTo>
                <a:close/>
              </a:path>
            </a:pathLst>
          </a:custGeom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102AC31-EA96-448A-BDDB-E77B33ABDC0B}"/>
              </a:ext>
            </a:extLst>
          </p:cNvPr>
          <p:cNvSpPr/>
          <p:nvPr userDrawn="1"/>
        </p:nvSpPr>
        <p:spPr>
          <a:xfrm rot="16200000">
            <a:off x="5888954" y="554954"/>
            <a:ext cx="414092" cy="12192000"/>
          </a:xfrm>
          <a:custGeom>
            <a:avLst/>
            <a:gdLst>
              <a:gd name="connsiteX0" fmla="*/ 414092 w 414092"/>
              <a:gd name="connsiteY0" fmla="*/ 0 h 12192000"/>
              <a:gd name="connsiteX1" fmla="*/ 414092 w 414092"/>
              <a:gd name="connsiteY1" fmla="*/ 12192000 h 12192000"/>
              <a:gd name="connsiteX2" fmla="*/ 0 w 414092"/>
              <a:gd name="connsiteY2" fmla="*/ 12192000 h 12192000"/>
              <a:gd name="connsiteX3" fmla="*/ 0 w 414092"/>
              <a:gd name="connsiteY3" fmla="*/ 0 h 12192000"/>
              <a:gd name="connsiteX4" fmla="*/ 414092 w 414092"/>
              <a:gd name="connsiteY4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092" h="12192000">
                <a:moveTo>
                  <a:pt x="414092" y="0"/>
                </a:moveTo>
                <a:lnTo>
                  <a:pt x="414092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414092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55F7524-33F4-401E-8C55-2E8B44EE62D4}"/>
              </a:ext>
            </a:extLst>
          </p:cNvPr>
          <p:cNvSpPr/>
          <p:nvPr userDrawn="1"/>
        </p:nvSpPr>
        <p:spPr>
          <a:xfrm rot="16200000">
            <a:off x="4931979" y="-4382472"/>
            <a:ext cx="2328040" cy="12192002"/>
          </a:xfrm>
          <a:custGeom>
            <a:avLst/>
            <a:gdLst>
              <a:gd name="connsiteX0" fmla="*/ 2328040 w 2328040"/>
              <a:gd name="connsiteY0" fmla="*/ 0 h 12192002"/>
              <a:gd name="connsiteX1" fmla="*/ 2328040 w 2328040"/>
              <a:gd name="connsiteY1" fmla="*/ 1 h 12192002"/>
              <a:gd name="connsiteX2" fmla="*/ 956441 w 2328040"/>
              <a:gd name="connsiteY2" fmla="*/ 1 h 12192002"/>
              <a:gd name="connsiteX3" fmla="*/ 956441 w 2328040"/>
              <a:gd name="connsiteY3" fmla="*/ 822199 h 12192002"/>
              <a:gd name="connsiteX4" fmla="*/ 909846 w 2328040"/>
              <a:gd name="connsiteY4" fmla="*/ 1041105 h 12192002"/>
              <a:gd name="connsiteX5" fmla="*/ 562304 w 2328040"/>
              <a:gd name="connsiteY5" fmla="*/ 6096004 h 12192002"/>
              <a:gd name="connsiteX6" fmla="*/ 909845 w 2328040"/>
              <a:gd name="connsiteY6" fmla="*/ 11150902 h 12192002"/>
              <a:gd name="connsiteX7" fmla="*/ 956439 w 2328040"/>
              <a:gd name="connsiteY7" fmla="*/ 11369810 h 12192002"/>
              <a:gd name="connsiteX8" fmla="*/ 956439 w 2328040"/>
              <a:gd name="connsiteY8" fmla="*/ 12192002 h 12192002"/>
              <a:gd name="connsiteX9" fmla="*/ 788274 w 2328040"/>
              <a:gd name="connsiteY9" fmla="*/ 12192002 h 12192002"/>
              <a:gd name="connsiteX10" fmla="*/ 788273 w 2328040"/>
              <a:gd name="connsiteY10" fmla="*/ 12192002 h 12192002"/>
              <a:gd name="connsiteX11" fmla="*/ 788270 w 2328040"/>
              <a:gd name="connsiteY11" fmla="*/ 12192002 h 12192002"/>
              <a:gd name="connsiteX12" fmla="*/ 394136 w 2328040"/>
              <a:gd name="connsiteY12" fmla="*/ 12192002 h 12192002"/>
              <a:gd name="connsiteX13" fmla="*/ 394136 w 2328040"/>
              <a:gd name="connsiteY13" fmla="*/ 11369808 h 12192002"/>
              <a:gd name="connsiteX14" fmla="*/ 347542 w 2328040"/>
              <a:gd name="connsiteY14" fmla="*/ 11150902 h 12192002"/>
              <a:gd name="connsiteX15" fmla="*/ 0 w 2328040"/>
              <a:gd name="connsiteY15" fmla="*/ 6096003 h 12192002"/>
              <a:gd name="connsiteX16" fmla="*/ 347543 w 2328040"/>
              <a:gd name="connsiteY16" fmla="*/ 1041104 h 12192002"/>
              <a:gd name="connsiteX17" fmla="*/ 394138 w 2328040"/>
              <a:gd name="connsiteY17" fmla="*/ 822198 h 12192002"/>
              <a:gd name="connsiteX18" fmla="*/ 394138 w 2328040"/>
              <a:gd name="connsiteY18" fmla="*/ 0 h 12192002"/>
              <a:gd name="connsiteX19" fmla="*/ 2328040 w 2328040"/>
              <a:gd name="connsiteY19" fmla="*/ 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328040" h="12192002">
                <a:moveTo>
                  <a:pt x="2328040" y="0"/>
                </a:moveTo>
                <a:lnTo>
                  <a:pt x="2328040" y="1"/>
                </a:lnTo>
                <a:lnTo>
                  <a:pt x="956441" y="1"/>
                </a:lnTo>
                <a:lnTo>
                  <a:pt x="956441" y="822199"/>
                </a:lnTo>
                <a:lnTo>
                  <a:pt x="909846" y="1041105"/>
                </a:lnTo>
                <a:cubicBezTo>
                  <a:pt x="700164" y="2136601"/>
                  <a:pt x="562304" y="3991799"/>
                  <a:pt x="562304" y="6096004"/>
                </a:cubicBezTo>
                <a:cubicBezTo>
                  <a:pt x="562303" y="8200209"/>
                  <a:pt x="700163" y="10055408"/>
                  <a:pt x="909845" y="11150902"/>
                </a:cubicBezTo>
                <a:lnTo>
                  <a:pt x="956439" y="11369810"/>
                </a:lnTo>
                <a:lnTo>
                  <a:pt x="956439" y="12192002"/>
                </a:lnTo>
                <a:lnTo>
                  <a:pt x="788274" y="12192002"/>
                </a:lnTo>
                <a:lnTo>
                  <a:pt x="788273" y="12192002"/>
                </a:lnTo>
                <a:lnTo>
                  <a:pt x="788270" y="12192002"/>
                </a:lnTo>
                <a:lnTo>
                  <a:pt x="394136" y="12192002"/>
                </a:lnTo>
                <a:lnTo>
                  <a:pt x="394136" y="11369808"/>
                </a:lnTo>
                <a:lnTo>
                  <a:pt x="347542" y="11150902"/>
                </a:lnTo>
                <a:cubicBezTo>
                  <a:pt x="137860" y="10055406"/>
                  <a:pt x="0" y="8200208"/>
                  <a:pt x="0" y="6096003"/>
                </a:cubicBezTo>
                <a:cubicBezTo>
                  <a:pt x="0" y="3991798"/>
                  <a:pt x="137861" y="2136600"/>
                  <a:pt x="347543" y="1041104"/>
                </a:cubicBezTo>
                <a:lnTo>
                  <a:pt x="394138" y="822198"/>
                </a:lnTo>
                <a:lnTo>
                  <a:pt x="394138" y="0"/>
                </a:lnTo>
                <a:lnTo>
                  <a:pt x="2328040" y="0"/>
                </a:lnTo>
                <a:close/>
              </a:path>
            </a:pathLst>
          </a:custGeom>
          <a:ln>
            <a:noFill/>
          </a:ln>
          <a:effectLst>
            <a:outerShdw blurRad="317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31698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图+1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DD617C4-AA44-4D9A-8F87-ADEDD123C0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78A4DD0-B30D-45CB-A7E7-2958ABC761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2906" y="1351137"/>
            <a:ext cx="5105722" cy="4583574"/>
          </a:xfrm>
          <a:custGeom>
            <a:avLst/>
            <a:gdLst>
              <a:gd name="connsiteX0" fmla="*/ 0 w 5105722"/>
              <a:gd name="connsiteY0" fmla="*/ 0 h 4583574"/>
              <a:gd name="connsiteX1" fmla="*/ 4341778 w 5105722"/>
              <a:gd name="connsiteY1" fmla="*/ 0 h 4583574"/>
              <a:gd name="connsiteX2" fmla="*/ 5105722 w 5105722"/>
              <a:gd name="connsiteY2" fmla="*/ 763944 h 4583574"/>
              <a:gd name="connsiteX3" fmla="*/ 5105722 w 5105722"/>
              <a:gd name="connsiteY3" fmla="*/ 4583574 h 4583574"/>
              <a:gd name="connsiteX4" fmla="*/ 763944 w 5105722"/>
              <a:gd name="connsiteY4" fmla="*/ 4583574 h 4583574"/>
              <a:gd name="connsiteX5" fmla="*/ 0 w 5105722"/>
              <a:gd name="connsiteY5" fmla="*/ 3819630 h 458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722" h="4583574">
                <a:moveTo>
                  <a:pt x="0" y="0"/>
                </a:moveTo>
                <a:lnTo>
                  <a:pt x="4341778" y="0"/>
                </a:lnTo>
                <a:lnTo>
                  <a:pt x="5105722" y="763944"/>
                </a:lnTo>
                <a:lnTo>
                  <a:pt x="5105722" y="4583574"/>
                </a:lnTo>
                <a:lnTo>
                  <a:pt x="763944" y="4583574"/>
                </a:lnTo>
                <a:lnTo>
                  <a:pt x="0" y="381963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图片展示</a:t>
            </a:r>
          </a:p>
        </p:txBody>
      </p:sp>
      <p:sp>
        <p:nvSpPr>
          <p:cNvPr id="14" name="文本占位符 17">
            <a:extLst>
              <a:ext uri="{FF2B5EF4-FFF2-40B4-BE49-F238E27FC236}">
                <a16:creationId xmlns:a16="http://schemas.microsoft.com/office/drawing/2014/main" id="{A9025487-9C0F-43A6-BCDE-C84C74C713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264" y="1461867"/>
            <a:ext cx="3390536" cy="4472844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42C4A069-AAFB-42F7-B0C9-E427BAA83640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FA0DA1-8796-4C64-B03F-E2953C79C3D8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0FB920-4F2E-451F-80D3-2182E36A2EC3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Freeform 50">
            <a:extLst>
              <a:ext uri="{FF2B5EF4-FFF2-40B4-BE49-F238E27FC236}">
                <a16:creationId xmlns:a16="http://schemas.microsoft.com/office/drawing/2014/main" id="{BF5F0243-0DD4-4813-B7EA-ED8F2B446C55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399E29-D51A-4627-97DF-83E855D342A3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6363EF-6A9A-4B71-9599-D6BCDFF2741A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8807281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图+2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DD617C4-AA44-4D9A-8F87-ADEDD123C0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D78A4DD0-B30D-45CB-A7E7-2958ABC761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2906" y="1351137"/>
            <a:ext cx="5105722" cy="4583574"/>
          </a:xfrm>
          <a:custGeom>
            <a:avLst/>
            <a:gdLst>
              <a:gd name="connsiteX0" fmla="*/ 0 w 5105722"/>
              <a:gd name="connsiteY0" fmla="*/ 0 h 4583574"/>
              <a:gd name="connsiteX1" fmla="*/ 4341778 w 5105722"/>
              <a:gd name="connsiteY1" fmla="*/ 0 h 4583574"/>
              <a:gd name="connsiteX2" fmla="*/ 5105722 w 5105722"/>
              <a:gd name="connsiteY2" fmla="*/ 763944 h 4583574"/>
              <a:gd name="connsiteX3" fmla="*/ 5105722 w 5105722"/>
              <a:gd name="connsiteY3" fmla="*/ 4583574 h 4583574"/>
              <a:gd name="connsiteX4" fmla="*/ 763944 w 5105722"/>
              <a:gd name="connsiteY4" fmla="*/ 4583574 h 4583574"/>
              <a:gd name="connsiteX5" fmla="*/ 0 w 5105722"/>
              <a:gd name="connsiteY5" fmla="*/ 3819630 h 458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5722" h="4583574">
                <a:moveTo>
                  <a:pt x="0" y="0"/>
                </a:moveTo>
                <a:lnTo>
                  <a:pt x="4341778" y="0"/>
                </a:lnTo>
                <a:lnTo>
                  <a:pt x="5105722" y="763944"/>
                </a:lnTo>
                <a:lnTo>
                  <a:pt x="5105722" y="4583574"/>
                </a:lnTo>
                <a:lnTo>
                  <a:pt x="763944" y="4583574"/>
                </a:lnTo>
                <a:lnTo>
                  <a:pt x="0" y="381963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图片展示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42C4A069-AAFB-42F7-B0C9-E427BAA83640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9FA0DA1-8796-4C64-B03F-E2953C79C3D8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0FB920-4F2E-451F-80D3-2182E36A2EC3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Freeform 50">
            <a:extLst>
              <a:ext uri="{FF2B5EF4-FFF2-40B4-BE49-F238E27FC236}">
                <a16:creationId xmlns:a16="http://schemas.microsoft.com/office/drawing/2014/main" id="{BF5F0243-0DD4-4813-B7EA-ED8F2B446C55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399E29-D51A-4627-97DF-83E855D342A3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76363EF-6A9A-4B71-9599-D6BCDFF2741A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E1CD1E-AC26-4D2D-81EB-FEA4F7EDBF24}"/>
              </a:ext>
            </a:extLst>
          </p:cNvPr>
          <p:cNvSpPr/>
          <p:nvPr userDrawn="1"/>
        </p:nvSpPr>
        <p:spPr>
          <a:xfrm>
            <a:off x="6178904" y="1503778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6D91FA06-276C-4EF8-9AD2-BC361EC835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8904" y="1593908"/>
            <a:ext cx="5413094" cy="433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endParaRPr lang="en-US" altLang="zh-CN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BC27D3D-0A0A-4D7B-942C-A9C72CF46708}"/>
              </a:ext>
            </a:extLst>
          </p:cNvPr>
          <p:cNvCxnSpPr>
            <a:cxnSpLocks/>
          </p:cNvCxnSpPr>
          <p:nvPr userDrawn="1"/>
        </p:nvCxnSpPr>
        <p:spPr>
          <a:xfrm>
            <a:off x="6178904" y="2030506"/>
            <a:ext cx="515696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5E1BAAC5-D868-4462-8795-002C6FA1DB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8904" y="2214027"/>
            <a:ext cx="5413094" cy="1490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52D8008-EA00-4ADE-9760-AFE5FF150BE2}"/>
              </a:ext>
            </a:extLst>
          </p:cNvPr>
          <p:cNvSpPr/>
          <p:nvPr userDrawn="1"/>
        </p:nvSpPr>
        <p:spPr>
          <a:xfrm>
            <a:off x="6178904" y="3737235"/>
            <a:ext cx="363794" cy="363794"/>
          </a:xfrm>
          <a:prstGeom prst="ellipse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DCA674C4-B0CA-4C69-A6B3-0DB621372D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8904" y="3827365"/>
            <a:ext cx="5413094" cy="433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endParaRPr lang="en-US" altLang="zh-CN" dirty="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6F0501D-254C-4892-87F0-6CDE4C78E49B}"/>
              </a:ext>
            </a:extLst>
          </p:cNvPr>
          <p:cNvCxnSpPr>
            <a:cxnSpLocks/>
          </p:cNvCxnSpPr>
          <p:nvPr userDrawn="1"/>
        </p:nvCxnSpPr>
        <p:spPr>
          <a:xfrm>
            <a:off x="6178904" y="4263963"/>
            <a:ext cx="5156967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文本占位符 3">
            <a:extLst>
              <a:ext uri="{FF2B5EF4-FFF2-40B4-BE49-F238E27FC236}">
                <a16:creationId xmlns:a16="http://schemas.microsoft.com/office/drawing/2014/main" id="{EF94E572-8898-4B1F-AD3C-7ED61D04D6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8904" y="4447484"/>
            <a:ext cx="5413094" cy="1490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967617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图+3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>
            <a:extLst>
              <a:ext uri="{FF2B5EF4-FFF2-40B4-BE49-F238E27FC236}">
                <a16:creationId xmlns:a16="http://schemas.microsoft.com/office/drawing/2014/main" id="{5F4ACA8D-4EC1-4213-98D2-784279FC1B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9" y="2423160"/>
            <a:ext cx="3640377" cy="400113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22DCBB96-9D2F-4E35-B372-0A2211FB1615}"/>
              </a:ext>
            </a:extLst>
          </p:cNvPr>
          <p:cNvGrpSpPr/>
          <p:nvPr userDrawn="1"/>
        </p:nvGrpSpPr>
        <p:grpSpPr>
          <a:xfrm>
            <a:off x="739589" y="3886200"/>
            <a:ext cx="3045348" cy="2030506"/>
            <a:chOff x="1250576" y="2998694"/>
            <a:chExt cx="2947743" cy="2702859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121818C5-5A82-47D8-A1BC-936C7EBCAC55}"/>
                </a:ext>
              </a:extLst>
            </p:cNvPr>
            <p:cNvGrpSpPr/>
            <p:nvPr userDrawn="1"/>
          </p:nvGrpSpPr>
          <p:grpSpPr>
            <a:xfrm>
              <a:off x="1250576" y="2998694"/>
              <a:ext cx="2947743" cy="2702859"/>
              <a:chOff x="1250576" y="2998694"/>
              <a:chExt cx="2947743" cy="2702859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81ADA6B-C9B8-4195-A091-4975A31ABCBD}"/>
                  </a:ext>
                </a:extLst>
              </p:cNvPr>
              <p:cNvSpPr/>
              <p:nvPr userDrawn="1"/>
            </p:nvSpPr>
            <p:spPr>
              <a:xfrm>
                <a:off x="1250576" y="2998694"/>
                <a:ext cx="2947743" cy="2702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3000" sy="103000" algn="ct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C98AFFE-326C-4959-9E2B-2AD7199FD3C4}"/>
                  </a:ext>
                </a:extLst>
              </p:cNvPr>
              <p:cNvCxnSpPr/>
              <p:nvPr userDrawn="1"/>
            </p:nvCxnSpPr>
            <p:spPr>
              <a:xfrm>
                <a:off x="1250576" y="2998694"/>
                <a:ext cx="418586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03F2B3EF-D0DA-47E7-9D74-AA72EA9512D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61867" y="3350912"/>
                <a:ext cx="413144" cy="413144"/>
              </a:xfrm>
              <a:custGeom>
                <a:avLst/>
                <a:gdLst>
                  <a:gd name="T0" fmla="*/ 62 w 121"/>
                  <a:gd name="T1" fmla="*/ 33 h 121"/>
                  <a:gd name="T2" fmla="*/ 50 w 121"/>
                  <a:gd name="T3" fmla="*/ 20 h 121"/>
                  <a:gd name="T4" fmla="*/ 38 w 121"/>
                  <a:gd name="T5" fmla="*/ 37 h 121"/>
                  <a:gd name="T6" fmla="*/ 21 w 121"/>
                  <a:gd name="T7" fmla="*/ 49 h 121"/>
                  <a:gd name="T8" fmla="*/ 34 w 121"/>
                  <a:gd name="T9" fmla="*/ 62 h 121"/>
                  <a:gd name="T10" fmla="*/ 53 w 121"/>
                  <a:gd name="T11" fmla="*/ 52 h 121"/>
                  <a:gd name="T12" fmla="*/ 62 w 121"/>
                  <a:gd name="T13" fmla="*/ 33 h 121"/>
                  <a:gd name="T14" fmla="*/ 89 w 121"/>
                  <a:gd name="T15" fmla="*/ 48 h 121"/>
                  <a:gd name="T16" fmla="*/ 68 w 121"/>
                  <a:gd name="T17" fmla="*/ 38 h 121"/>
                  <a:gd name="T18" fmla="*/ 67 w 121"/>
                  <a:gd name="T19" fmla="*/ 38 h 121"/>
                  <a:gd name="T20" fmla="*/ 58 w 121"/>
                  <a:gd name="T21" fmla="*/ 58 h 121"/>
                  <a:gd name="T22" fmla="*/ 39 w 121"/>
                  <a:gd name="T23" fmla="*/ 67 h 121"/>
                  <a:gd name="T24" fmla="*/ 38 w 121"/>
                  <a:gd name="T25" fmla="*/ 67 h 121"/>
                  <a:gd name="T26" fmla="*/ 49 w 121"/>
                  <a:gd name="T27" fmla="*/ 89 h 121"/>
                  <a:gd name="T28" fmla="*/ 76 w 121"/>
                  <a:gd name="T29" fmla="*/ 75 h 121"/>
                  <a:gd name="T30" fmla="*/ 89 w 121"/>
                  <a:gd name="T31" fmla="*/ 48 h 121"/>
                  <a:gd name="T32" fmla="*/ 44 w 121"/>
                  <a:gd name="T33" fmla="*/ 18 h 121"/>
                  <a:gd name="T34" fmla="*/ 44 w 121"/>
                  <a:gd name="T35" fmla="*/ 18 h 121"/>
                  <a:gd name="T36" fmla="*/ 45 w 121"/>
                  <a:gd name="T37" fmla="*/ 8 h 121"/>
                  <a:gd name="T38" fmla="*/ 40 w 121"/>
                  <a:gd name="T39" fmla="*/ 3 h 121"/>
                  <a:gd name="T40" fmla="*/ 16 w 121"/>
                  <a:gd name="T41" fmla="*/ 15 h 121"/>
                  <a:gd name="T42" fmla="*/ 4 w 121"/>
                  <a:gd name="T43" fmla="*/ 40 h 121"/>
                  <a:gd name="T44" fmla="*/ 8 w 121"/>
                  <a:gd name="T45" fmla="*/ 45 h 121"/>
                  <a:gd name="T46" fmla="*/ 18 w 121"/>
                  <a:gd name="T47" fmla="*/ 44 h 121"/>
                  <a:gd name="T48" fmla="*/ 18 w 121"/>
                  <a:gd name="T49" fmla="*/ 44 h 121"/>
                  <a:gd name="T50" fmla="*/ 33 w 121"/>
                  <a:gd name="T51" fmla="*/ 33 h 121"/>
                  <a:gd name="T52" fmla="*/ 44 w 121"/>
                  <a:gd name="T53" fmla="*/ 18 h 121"/>
                  <a:gd name="T54" fmla="*/ 86 w 121"/>
                  <a:gd name="T55" fmla="*/ 74 h 121"/>
                  <a:gd name="T56" fmla="*/ 81 w 121"/>
                  <a:gd name="T57" fmla="*/ 80 h 121"/>
                  <a:gd name="T58" fmla="*/ 75 w 121"/>
                  <a:gd name="T59" fmla="*/ 85 h 121"/>
                  <a:gd name="T60" fmla="*/ 119 w 121"/>
                  <a:gd name="T61" fmla="*/ 121 h 121"/>
                  <a:gd name="T62" fmla="*/ 121 w 121"/>
                  <a:gd name="T63" fmla="*/ 119 h 121"/>
                  <a:gd name="T64" fmla="*/ 86 w 121"/>
                  <a:gd name="T65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1">
                    <a:moveTo>
                      <a:pt x="62" y="33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48" y="25"/>
                      <a:pt x="44" y="31"/>
                      <a:pt x="38" y="37"/>
                    </a:cubicBezTo>
                    <a:cubicBezTo>
                      <a:pt x="32" y="43"/>
                      <a:pt x="26" y="47"/>
                      <a:pt x="21" y="49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7" y="64"/>
                      <a:pt x="45" y="60"/>
                      <a:pt x="53" y="52"/>
                    </a:cubicBezTo>
                    <a:cubicBezTo>
                      <a:pt x="61" y="44"/>
                      <a:pt x="65" y="36"/>
                      <a:pt x="62" y="33"/>
                    </a:cubicBezTo>
                    <a:close/>
                    <a:moveTo>
                      <a:pt x="89" y="48"/>
                    </a:moveTo>
                    <a:cubicBezTo>
                      <a:pt x="84" y="43"/>
                      <a:pt x="76" y="40"/>
                      <a:pt x="68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70" y="41"/>
                      <a:pt x="66" y="50"/>
                      <a:pt x="58" y="58"/>
                    </a:cubicBezTo>
                    <a:cubicBezTo>
                      <a:pt x="50" y="66"/>
                      <a:pt x="42" y="70"/>
                      <a:pt x="39" y="67"/>
                    </a:cubicBezTo>
                    <a:cubicBezTo>
                      <a:pt x="39" y="67"/>
                      <a:pt x="39" y="67"/>
                      <a:pt x="38" y="67"/>
                    </a:cubicBezTo>
                    <a:cubicBezTo>
                      <a:pt x="40" y="76"/>
                      <a:pt x="43" y="84"/>
                      <a:pt x="49" y="89"/>
                    </a:cubicBezTo>
                    <a:cubicBezTo>
                      <a:pt x="52" y="93"/>
                      <a:pt x="64" y="86"/>
                      <a:pt x="76" y="75"/>
                    </a:cubicBezTo>
                    <a:cubicBezTo>
                      <a:pt x="87" y="64"/>
                      <a:pt x="93" y="52"/>
                      <a:pt x="89" y="48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3"/>
                      <a:pt x="47" y="10"/>
                      <a:pt x="45" y="8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26" y="5"/>
                      <a:pt x="16" y="15"/>
                    </a:cubicBezTo>
                    <a:cubicBezTo>
                      <a:pt x="6" y="25"/>
                      <a:pt x="0" y="36"/>
                      <a:pt x="4" y="40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10" y="46"/>
                      <a:pt x="14" y="46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2"/>
                      <a:pt x="28" y="38"/>
                      <a:pt x="33" y="33"/>
                    </a:cubicBezTo>
                    <a:cubicBezTo>
                      <a:pt x="38" y="28"/>
                      <a:pt x="42" y="22"/>
                      <a:pt x="44" y="18"/>
                    </a:cubicBezTo>
                    <a:close/>
                    <a:moveTo>
                      <a:pt x="86" y="74"/>
                    </a:moveTo>
                    <a:cubicBezTo>
                      <a:pt x="84" y="76"/>
                      <a:pt x="82" y="78"/>
                      <a:pt x="81" y="80"/>
                    </a:cubicBezTo>
                    <a:cubicBezTo>
                      <a:pt x="79" y="82"/>
                      <a:pt x="77" y="84"/>
                      <a:pt x="75" y="85"/>
                    </a:cubicBez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21" y="119"/>
                      <a:pt x="121" y="119"/>
                      <a:pt x="121" y="119"/>
                    </a:cubicBezTo>
                    <a:lnTo>
                      <a:pt x="86" y="74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A3828793-4503-4B21-A3F7-2C858D1961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5728" y="3947448"/>
              <a:ext cx="2514601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4A09A5-9A3E-4BE0-B99B-2FFE9E744F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4525" y="1183897"/>
            <a:ext cx="6830283" cy="243769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89CAFC-DBB5-466D-A4A9-25EF9B58BD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05278" y="4093657"/>
            <a:ext cx="2110479" cy="424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6CE39AF-B629-4DE3-8449-363BEFA849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893" y="4618660"/>
            <a:ext cx="2597864" cy="909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输入正文内容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1EA3C82-E2D3-4D91-B568-61CB45414C82}"/>
              </a:ext>
            </a:extLst>
          </p:cNvPr>
          <p:cNvGrpSpPr/>
          <p:nvPr userDrawn="1"/>
        </p:nvGrpSpPr>
        <p:grpSpPr>
          <a:xfrm>
            <a:off x="4524525" y="3886200"/>
            <a:ext cx="3045348" cy="2030506"/>
            <a:chOff x="1250576" y="2998694"/>
            <a:chExt cx="2947743" cy="270285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D964AA6-9AA4-489B-B8E5-DF2BACEAEDF9}"/>
                </a:ext>
              </a:extLst>
            </p:cNvPr>
            <p:cNvGrpSpPr/>
            <p:nvPr userDrawn="1"/>
          </p:nvGrpSpPr>
          <p:grpSpPr>
            <a:xfrm>
              <a:off x="1250576" y="2998694"/>
              <a:ext cx="2947743" cy="2702859"/>
              <a:chOff x="1250576" y="2998694"/>
              <a:chExt cx="2947743" cy="2702859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ED656AF4-9270-426C-A02B-DD6BAFFDBB4E}"/>
                  </a:ext>
                </a:extLst>
              </p:cNvPr>
              <p:cNvSpPr/>
              <p:nvPr userDrawn="1"/>
            </p:nvSpPr>
            <p:spPr>
              <a:xfrm>
                <a:off x="1250576" y="2998694"/>
                <a:ext cx="2947743" cy="2702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3000" sy="103000" algn="ct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160DC310-3342-4E3F-BF3A-3776B1272B2C}"/>
                  </a:ext>
                </a:extLst>
              </p:cNvPr>
              <p:cNvCxnSpPr/>
              <p:nvPr userDrawn="1"/>
            </p:nvCxnSpPr>
            <p:spPr>
              <a:xfrm>
                <a:off x="1250576" y="2998694"/>
                <a:ext cx="418586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A7C6C11F-50AC-44FD-AF51-F28A37CACA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61867" y="3350912"/>
                <a:ext cx="413144" cy="413144"/>
              </a:xfrm>
              <a:custGeom>
                <a:avLst/>
                <a:gdLst>
                  <a:gd name="T0" fmla="*/ 62 w 121"/>
                  <a:gd name="T1" fmla="*/ 33 h 121"/>
                  <a:gd name="T2" fmla="*/ 50 w 121"/>
                  <a:gd name="T3" fmla="*/ 20 h 121"/>
                  <a:gd name="T4" fmla="*/ 38 w 121"/>
                  <a:gd name="T5" fmla="*/ 37 h 121"/>
                  <a:gd name="T6" fmla="*/ 21 w 121"/>
                  <a:gd name="T7" fmla="*/ 49 h 121"/>
                  <a:gd name="T8" fmla="*/ 34 w 121"/>
                  <a:gd name="T9" fmla="*/ 62 h 121"/>
                  <a:gd name="T10" fmla="*/ 53 w 121"/>
                  <a:gd name="T11" fmla="*/ 52 h 121"/>
                  <a:gd name="T12" fmla="*/ 62 w 121"/>
                  <a:gd name="T13" fmla="*/ 33 h 121"/>
                  <a:gd name="T14" fmla="*/ 89 w 121"/>
                  <a:gd name="T15" fmla="*/ 48 h 121"/>
                  <a:gd name="T16" fmla="*/ 68 w 121"/>
                  <a:gd name="T17" fmla="*/ 38 h 121"/>
                  <a:gd name="T18" fmla="*/ 67 w 121"/>
                  <a:gd name="T19" fmla="*/ 38 h 121"/>
                  <a:gd name="T20" fmla="*/ 58 w 121"/>
                  <a:gd name="T21" fmla="*/ 58 h 121"/>
                  <a:gd name="T22" fmla="*/ 39 w 121"/>
                  <a:gd name="T23" fmla="*/ 67 h 121"/>
                  <a:gd name="T24" fmla="*/ 38 w 121"/>
                  <a:gd name="T25" fmla="*/ 67 h 121"/>
                  <a:gd name="T26" fmla="*/ 49 w 121"/>
                  <a:gd name="T27" fmla="*/ 89 h 121"/>
                  <a:gd name="T28" fmla="*/ 76 w 121"/>
                  <a:gd name="T29" fmla="*/ 75 h 121"/>
                  <a:gd name="T30" fmla="*/ 89 w 121"/>
                  <a:gd name="T31" fmla="*/ 48 h 121"/>
                  <a:gd name="T32" fmla="*/ 44 w 121"/>
                  <a:gd name="T33" fmla="*/ 18 h 121"/>
                  <a:gd name="T34" fmla="*/ 44 w 121"/>
                  <a:gd name="T35" fmla="*/ 18 h 121"/>
                  <a:gd name="T36" fmla="*/ 45 w 121"/>
                  <a:gd name="T37" fmla="*/ 8 h 121"/>
                  <a:gd name="T38" fmla="*/ 40 w 121"/>
                  <a:gd name="T39" fmla="*/ 3 h 121"/>
                  <a:gd name="T40" fmla="*/ 16 w 121"/>
                  <a:gd name="T41" fmla="*/ 15 h 121"/>
                  <a:gd name="T42" fmla="*/ 4 w 121"/>
                  <a:gd name="T43" fmla="*/ 40 h 121"/>
                  <a:gd name="T44" fmla="*/ 8 w 121"/>
                  <a:gd name="T45" fmla="*/ 45 h 121"/>
                  <a:gd name="T46" fmla="*/ 18 w 121"/>
                  <a:gd name="T47" fmla="*/ 44 h 121"/>
                  <a:gd name="T48" fmla="*/ 18 w 121"/>
                  <a:gd name="T49" fmla="*/ 44 h 121"/>
                  <a:gd name="T50" fmla="*/ 33 w 121"/>
                  <a:gd name="T51" fmla="*/ 33 h 121"/>
                  <a:gd name="T52" fmla="*/ 44 w 121"/>
                  <a:gd name="T53" fmla="*/ 18 h 121"/>
                  <a:gd name="T54" fmla="*/ 86 w 121"/>
                  <a:gd name="T55" fmla="*/ 74 h 121"/>
                  <a:gd name="T56" fmla="*/ 81 w 121"/>
                  <a:gd name="T57" fmla="*/ 80 h 121"/>
                  <a:gd name="T58" fmla="*/ 75 w 121"/>
                  <a:gd name="T59" fmla="*/ 85 h 121"/>
                  <a:gd name="T60" fmla="*/ 119 w 121"/>
                  <a:gd name="T61" fmla="*/ 121 h 121"/>
                  <a:gd name="T62" fmla="*/ 121 w 121"/>
                  <a:gd name="T63" fmla="*/ 119 h 121"/>
                  <a:gd name="T64" fmla="*/ 86 w 121"/>
                  <a:gd name="T65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1">
                    <a:moveTo>
                      <a:pt x="62" y="33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48" y="25"/>
                      <a:pt x="44" y="31"/>
                      <a:pt x="38" y="37"/>
                    </a:cubicBezTo>
                    <a:cubicBezTo>
                      <a:pt x="32" y="43"/>
                      <a:pt x="26" y="47"/>
                      <a:pt x="21" y="49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7" y="64"/>
                      <a:pt x="45" y="60"/>
                      <a:pt x="53" y="52"/>
                    </a:cubicBezTo>
                    <a:cubicBezTo>
                      <a:pt x="61" y="44"/>
                      <a:pt x="65" y="36"/>
                      <a:pt x="62" y="33"/>
                    </a:cubicBezTo>
                    <a:close/>
                    <a:moveTo>
                      <a:pt x="89" y="48"/>
                    </a:moveTo>
                    <a:cubicBezTo>
                      <a:pt x="84" y="43"/>
                      <a:pt x="76" y="40"/>
                      <a:pt x="68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70" y="41"/>
                      <a:pt x="66" y="50"/>
                      <a:pt x="58" y="58"/>
                    </a:cubicBezTo>
                    <a:cubicBezTo>
                      <a:pt x="50" y="66"/>
                      <a:pt x="42" y="70"/>
                      <a:pt x="39" y="67"/>
                    </a:cubicBezTo>
                    <a:cubicBezTo>
                      <a:pt x="39" y="67"/>
                      <a:pt x="39" y="67"/>
                      <a:pt x="38" y="67"/>
                    </a:cubicBezTo>
                    <a:cubicBezTo>
                      <a:pt x="40" y="76"/>
                      <a:pt x="43" y="84"/>
                      <a:pt x="49" y="89"/>
                    </a:cubicBezTo>
                    <a:cubicBezTo>
                      <a:pt x="52" y="93"/>
                      <a:pt x="64" y="86"/>
                      <a:pt x="76" y="75"/>
                    </a:cubicBezTo>
                    <a:cubicBezTo>
                      <a:pt x="87" y="64"/>
                      <a:pt x="93" y="52"/>
                      <a:pt x="89" y="48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3"/>
                      <a:pt x="47" y="10"/>
                      <a:pt x="45" y="8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26" y="5"/>
                      <a:pt x="16" y="15"/>
                    </a:cubicBezTo>
                    <a:cubicBezTo>
                      <a:pt x="6" y="25"/>
                      <a:pt x="0" y="36"/>
                      <a:pt x="4" y="40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10" y="46"/>
                      <a:pt x="14" y="46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2"/>
                      <a:pt x="28" y="38"/>
                      <a:pt x="33" y="33"/>
                    </a:cubicBezTo>
                    <a:cubicBezTo>
                      <a:pt x="38" y="28"/>
                      <a:pt x="42" y="22"/>
                      <a:pt x="44" y="18"/>
                    </a:cubicBezTo>
                    <a:close/>
                    <a:moveTo>
                      <a:pt x="86" y="74"/>
                    </a:moveTo>
                    <a:cubicBezTo>
                      <a:pt x="84" y="76"/>
                      <a:pt x="82" y="78"/>
                      <a:pt x="81" y="80"/>
                    </a:cubicBezTo>
                    <a:cubicBezTo>
                      <a:pt x="79" y="82"/>
                      <a:pt x="77" y="84"/>
                      <a:pt x="75" y="85"/>
                    </a:cubicBez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21" y="119"/>
                      <a:pt x="121" y="119"/>
                      <a:pt x="121" y="119"/>
                    </a:cubicBezTo>
                    <a:lnTo>
                      <a:pt x="86" y="74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5E6E6C8-B9CA-42A4-B838-2048D467C8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5728" y="3947448"/>
              <a:ext cx="2514601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AFFA4F0-91CD-4D7E-8AF3-5FC63E791F38}"/>
              </a:ext>
            </a:extLst>
          </p:cNvPr>
          <p:cNvGrpSpPr/>
          <p:nvPr userDrawn="1"/>
        </p:nvGrpSpPr>
        <p:grpSpPr>
          <a:xfrm>
            <a:off x="8309461" y="3886200"/>
            <a:ext cx="3045348" cy="2030506"/>
            <a:chOff x="1250576" y="2998694"/>
            <a:chExt cx="2947743" cy="2702859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3549DCE-CBD6-44D4-82E2-6D10ACBBB83A}"/>
                </a:ext>
              </a:extLst>
            </p:cNvPr>
            <p:cNvGrpSpPr/>
            <p:nvPr userDrawn="1"/>
          </p:nvGrpSpPr>
          <p:grpSpPr>
            <a:xfrm>
              <a:off x="1250576" y="2998694"/>
              <a:ext cx="2947743" cy="2702859"/>
              <a:chOff x="1250576" y="2998694"/>
              <a:chExt cx="2947743" cy="2702859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4C47335-6929-4EFE-8DE6-1E80A43422DE}"/>
                  </a:ext>
                </a:extLst>
              </p:cNvPr>
              <p:cNvSpPr/>
              <p:nvPr userDrawn="1"/>
            </p:nvSpPr>
            <p:spPr>
              <a:xfrm>
                <a:off x="1250576" y="2998694"/>
                <a:ext cx="2947743" cy="2702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sx="103000" sy="103000" algn="ctr" rotWithShape="0">
                  <a:prstClr val="black">
                    <a:alpha val="4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A0AE8F39-E28E-4751-AFA1-218BB1DB9275}"/>
                  </a:ext>
                </a:extLst>
              </p:cNvPr>
              <p:cNvCxnSpPr/>
              <p:nvPr userDrawn="1"/>
            </p:nvCxnSpPr>
            <p:spPr>
              <a:xfrm>
                <a:off x="1250576" y="2998694"/>
                <a:ext cx="418586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 44">
                <a:extLst>
                  <a:ext uri="{FF2B5EF4-FFF2-40B4-BE49-F238E27FC236}">
                    <a16:creationId xmlns:a16="http://schemas.microsoft.com/office/drawing/2014/main" id="{40E828ED-3369-46FE-826A-086EE2C3A19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61867" y="3350912"/>
                <a:ext cx="413144" cy="413144"/>
              </a:xfrm>
              <a:custGeom>
                <a:avLst/>
                <a:gdLst>
                  <a:gd name="T0" fmla="*/ 62 w 121"/>
                  <a:gd name="T1" fmla="*/ 33 h 121"/>
                  <a:gd name="T2" fmla="*/ 50 w 121"/>
                  <a:gd name="T3" fmla="*/ 20 h 121"/>
                  <a:gd name="T4" fmla="*/ 38 w 121"/>
                  <a:gd name="T5" fmla="*/ 37 h 121"/>
                  <a:gd name="T6" fmla="*/ 21 w 121"/>
                  <a:gd name="T7" fmla="*/ 49 h 121"/>
                  <a:gd name="T8" fmla="*/ 34 w 121"/>
                  <a:gd name="T9" fmla="*/ 62 h 121"/>
                  <a:gd name="T10" fmla="*/ 53 w 121"/>
                  <a:gd name="T11" fmla="*/ 52 h 121"/>
                  <a:gd name="T12" fmla="*/ 62 w 121"/>
                  <a:gd name="T13" fmla="*/ 33 h 121"/>
                  <a:gd name="T14" fmla="*/ 89 w 121"/>
                  <a:gd name="T15" fmla="*/ 48 h 121"/>
                  <a:gd name="T16" fmla="*/ 68 w 121"/>
                  <a:gd name="T17" fmla="*/ 38 h 121"/>
                  <a:gd name="T18" fmla="*/ 67 w 121"/>
                  <a:gd name="T19" fmla="*/ 38 h 121"/>
                  <a:gd name="T20" fmla="*/ 58 w 121"/>
                  <a:gd name="T21" fmla="*/ 58 h 121"/>
                  <a:gd name="T22" fmla="*/ 39 w 121"/>
                  <a:gd name="T23" fmla="*/ 67 h 121"/>
                  <a:gd name="T24" fmla="*/ 38 w 121"/>
                  <a:gd name="T25" fmla="*/ 67 h 121"/>
                  <a:gd name="T26" fmla="*/ 49 w 121"/>
                  <a:gd name="T27" fmla="*/ 89 h 121"/>
                  <a:gd name="T28" fmla="*/ 76 w 121"/>
                  <a:gd name="T29" fmla="*/ 75 h 121"/>
                  <a:gd name="T30" fmla="*/ 89 w 121"/>
                  <a:gd name="T31" fmla="*/ 48 h 121"/>
                  <a:gd name="T32" fmla="*/ 44 w 121"/>
                  <a:gd name="T33" fmla="*/ 18 h 121"/>
                  <a:gd name="T34" fmla="*/ 44 w 121"/>
                  <a:gd name="T35" fmla="*/ 18 h 121"/>
                  <a:gd name="T36" fmla="*/ 45 w 121"/>
                  <a:gd name="T37" fmla="*/ 8 h 121"/>
                  <a:gd name="T38" fmla="*/ 40 w 121"/>
                  <a:gd name="T39" fmla="*/ 3 h 121"/>
                  <a:gd name="T40" fmla="*/ 16 w 121"/>
                  <a:gd name="T41" fmla="*/ 15 h 121"/>
                  <a:gd name="T42" fmla="*/ 4 w 121"/>
                  <a:gd name="T43" fmla="*/ 40 h 121"/>
                  <a:gd name="T44" fmla="*/ 8 w 121"/>
                  <a:gd name="T45" fmla="*/ 45 h 121"/>
                  <a:gd name="T46" fmla="*/ 18 w 121"/>
                  <a:gd name="T47" fmla="*/ 44 h 121"/>
                  <a:gd name="T48" fmla="*/ 18 w 121"/>
                  <a:gd name="T49" fmla="*/ 44 h 121"/>
                  <a:gd name="T50" fmla="*/ 33 w 121"/>
                  <a:gd name="T51" fmla="*/ 33 h 121"/>
                  <a:gd name="T52" fmla="*/ 44 w 121"/>
                  <a:gd name="T53" fmla="*/ 18 h 121"/>
                  <a:gd name="T54" fmla="*/ 86 w 121"/>
                  <a:gd name="T55" fmla="*/ 74 h 121"/>
                  <a:gd name="T56" fmla="*/ 81 w 121"/>
                  <a:gd name="T57" fmla="*/ 80 h 121"/>
                  <a:gd name="T58" fmla="*/ 75 w 121"/>
                  <a:gd name="T59" fmla="*/ 85 h 121"/>
                  <a:gd name="T60" fmla="*/ 119 w 121"/>
                  <a:gd name="T61" fmla="*/ 121 h 121"/>
                  <a:gd name="T62" fmla="*/ 121 w 121"/>
                  <a:gd name="T63" fmla="*/ 119 h 121"/>
                  <a:gd name="T64" fmla="*/ 86 w 121"/>
                  <a:gd name="T65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1" h="121">
                    <a:moveTo>
                      <a:pt x="62" y="33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48" y="25"/>
                      <a:pt x="44" y="31"/>
                      <a:pt x="38" y="37"/>
                    </a:cubicBezTo>
                    <a:cubicBezTo>
                      <a:pt x="32" y="43"/>
                      <a:pt x="26" y="47"/>
                      <a:pt x="21" y="49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37" y="64"/>
                      <a:pt x="45" y="60"/>
                      <a:pt x="53" y="52"/>
                    </a:cubicBezTo>
                    <a:cubicBezTo>
                      <a:pt x="61" y="44"/>
                      <a:pt x="65" y="36"/>
                      <a:pt x="62" y="33"/>
                    </a:cubicBezTo>
                    <a:close/>
                    <a:moveTo>
                      <a:pt x="89" y="48"/>
                    </a:moveTo>
                    <a:cubicBezTo>
                      <a:pt x="84" y="43"/>
                      <a:pt x="76" y="40"/>
                      <a:pt x="68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70" y="41"/>
                      <a:pt x="66" y="50"/>
                      <a:pt x="58" y="58"/>
                    </a:cubicBezTo>
                    <a:cubicBezTo>
                      <a:pt x="50" y="66"/>
                      <a:pt x="42" y="70"/>
                      <a:pt x="39" y="67"/>
                    </a:cubicBezTo>
                    <a:cubicBezTo>
                      <a:pt x="39" y="67"/>
                      <a:pt x="39" y="67"/>
                      <a:pt x="38" y="67"/>
                    </a:cubicBezTo>
                    <a:cubicBezTo>
                      <a:pt x="40" y="76"/>
                      <a:pt x="43" y="84"/>
                      <a:pt x="49" y="89"/>
                    </a:cubicBezTo>
                    <a:cubicBezTo>
                      <a:pt x="52" y="93"/>
                      <a:pt x="64" y="86"/>
                      <a:pt x="76" y="75"/>
                    </a:cubicBezTo>
                    <a:cubicBezTo>
                      <a:pt x="87" y="64"/>
                      <a:pt x="93" y="52"/>
                      <a:pt x="89" y="48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3"/>
                      <a:pt x="47" y="10"/>
                      <a:pt x="45" y="8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26" y="5"/>
                      <a:pt x="16" y="15"/>
                    </a:cubicBezTo>
                    <a:cubicBezTo>
                      <a:pt x="6" y="25"/>
                      <a:pt x="0" y="36"/>
                      <a:pt x="4" y="40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10" y="46"/>
                      <a:pt x="14" y="46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2"/>
                      <a:pt x="28" y="38"/>
                      <a:pt x="33" y="33"/>
                    </a:cubicBezTo>
                    <a:cubicBezTo>
                      <a:pt x="38" y="28"/>
                      <a:pt x="42" y="22"/>
                      <a:pt x="44" y="18"/>
                    </a:cubicBezTo>
                    <a:close/>
                    <a:moveTo>
                      <a:pt x="86" y="74"/>
                    </a:moveTo>
                    <a:cubicBezTo>
                      <a:pt x="84" y="76"/>
                      <a:pt x="82" y="78"/>
                      <a:pt x="81" y="80"/>
                    </a:cubicBezTo>
                    <a:cubicBezTo>
                      <a:pt x="79" y="82"/>
                      <a:pt x="77" y="84"/>
                      <a:pt x="75" y="85"/>
                    </a:cubicBezTo>
                    <a:cubicBezTo>
                      <a:pt x="119" y="121"/>
                      <a:pt x="119" y="121"/>
                      <a:pt x="119" y="121"/>
                    </a:cubicBezTo>
                    <a:cubicBezTo>
                      <a:pt x="121" y="119"/>
                      <a:pt x="121" y="119"/>
                      <a:pt x="121" y="119"/>
                    </a:cubicBezTo>
                    <a:lnTo>
                      <a:pt x="86" y="74"/>
                    </a:ln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491B8C7-00C1-42F1-A614-AEE5F22969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65728" y="3947448"/>
              <a:ext cx="2514601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6" name="文本占位符 4">
            <a:extLst>
              <a:ext uri="{FF2B5EF4-FFF2-40B4-BE49-F238E27FC236}">
                <a16:creationId xmlns:a16="http://schemas.microsoft.com/office/drawing/2014/main" id="{D6CA849E-E718-496B-89AC-3A1DD7BC45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1301" y="4138592"/>
            <a:ext cx="2118225" cy="4279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57" name="文本占位符 4">
            <a:extLst>
              <a:ext uri="{FF2B5EF4-FFF2-40B4-BE49-F238E27FC236}">
                <a16:creationId xmlns:a16="http://schemas.microsoft.com/office/drawing/2014/main" id="{4384CE5E-8082-4C17-994D-32C1915BDD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66237" y="4032405"/>
            <a:ext cx="2163364" cy="4746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58" name="文本占位符 4">
            <a:extLst>
              <a:ext uri="{FF2B5EF4-FFF2-40B4-BE49-F238E27FC236}">
                <a16:creationId xmlns:a16="http://schemas.microsoft.com/office/drawing/2014/main" id="{31A8740C-50EF-497B-9F50-9081AE65C3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0327" y="4644003"/>
            <a:ext cx="2597864" cy="909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输入正文内容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id="{B7BD96A6-6331-486D-BDFC-4A2C9E0DE2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38955" y="4679471"/>
            <a:ext cx="2597864" cy="9094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输入正文内容</a:t>
            </a: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7DE59DA3-E5D4-476F-A46F-42FE42DCBE31}"/>
              </a:ext>
            </a:extLst>
          </p:cNvPr>
          <p:cNvSpPr/>
          <p:nvPr userDrawn="1"/>
        </p:nvSpPr>
        <p:spPr>
          <a:xfrm>
            <a:off x="479425" y="1173163"/>
            <a:ext cx="3749675" cy="2230437"/>
          </a:xfrm>
          <a:custGeom>
            <a:avLst/>
            <a:gdLst>
              <a:gd name="connsiteX0" fmla="*/ 0 w 3876675"/>
              <a:gd name="connsiteY0" fmla="*/ 0 h 2230437"/>
              <a:gd name="connsiteX1" fmla="*/ 3591628 w 3876675"/>
              <a:gd name="connsiteY1" fmla="*/ 0 h 2230437"/>
              <a:gd name="connsiteX2" fmla="*/ 3591628 w 3876675"/>
              <a:gd name="connsiteY2" fmla="*/ 900499 h 2230437"/>
              <a:gd name="connsiteX3" fmla="*/ 3876675 w 3876675"/>
              <a:gd name="connsiteY3" fmla="*/ 1086459 h 2230437"/>
              <a:gd name="connsiteX4" fmla="*/ 3591628 w 3876675"/>
              <a:gd name="connsiteY4" fmla="*/ 1272418 h 2230437"/>
              <a:gd name="connsiteX5" fmla="*/ 3591628 w 3876675"/>
              <a:gd name="connsiteY5" fmla="*/ 2230437 h 2230437"/>
              <a:gd name="connsiteX6" fmla="*/ 0 w 3876675"/>
              <a:gd name="connsiteY6" fmla="*/ 2230437 h 223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6675" h="2230437">
                <a:moveTo>
                  <a:pt x="0" y="0"/>
                </a:moveTo>
                <a:lnTo>
                  <a:pt x="3591628" y="0"/>
                </a:lnTo>
                <a:lnTo>
                  <a:pt x="3591628" y="900499"/>
                </a:lnTo>
                <a:lnTo>
                  <a:pt x="3876675" y="1086459"/>
                </a:lnTo>
                <a:lnTo>
                  <a:pt x="3591628" y="1272418"/>
                </a:lnTo>
                <a:lnTo>
                  <a:pt x="3591628" y="2230437"/>
                </a:lnTo>
                <a:lnTo>
                  <a:pt x="0" y="2230437"/>
                </a:ln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Medium" panose="020B0600000000000000" pitchFamily="34" charset="-122"/>
              <a:ea typeface="Source Han Sans Medium" panose="020B0600000000000000" pitchFamily="34" charset="-122"/>
              <a:cs typeface="+mn-cs"/>
            </a:endParaRPr>
          </a:p>
        </p:txBody>
      </p:sp>
      <p:sp>
        <p:nvSpPr>
          <p:cNvPr id="69" name="文本占位符 68">
            <a:extLst>
              <a:ext uri="{FF2B5EF4-FFF2-40B4-BE49-F238E27FC236}">
                <a16:creationId xmlns:a16="http://schemas.microsoft.com/office/drawing/2014/main" id="{4B71CDE6-C69D-4C66-BEE3-A4644569EB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125" y="1330325"/>
            <a:ext cx="3165475" cy="1951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输入图片简单介绍</a:t>
            </a:r>
          </a:p>
        </p:txBody>
      </p:sp>
    </p:spTree>
    <p:extLst>
      <p:ext uri="{BB962C8B-B14F-4D97-AF65-F5344CB8AC3E}">
        <p14:creationId xmlns:p14="http://schemas.microsoft.com/office/powerpoint/2010/main" val="72406233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图+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75E50BE4-3384-4E45-8E53-6BEE0257D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1763E43-C8DA-446C-B494-013F139F7536}"/>
              </a:ext>
            </a:extLst>
          </p:cNvPr>
          <p:cNvSpPr/>
          <p:nvPr/>
        </p:nvSpPr>
        <p:spPr>
          <a:xfrm>
            <a:off x="6096000" y="1046922"/>
            <a:ext cx="357809" cy="515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D0730DB0-3C2B-4AE3-85D4-CFA90E07702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57140" y="1435873"/>
            <a:ext cx="3549286" cy="1974574"/>
          </a:xfrm>
          <a:custGeom>
            <a:avLst/>
            <a:gdLst>
              <a:gd name="connsiteX0" fmla="*/ 0 w 3549286"/>
              <a:gd name="connsiteY0" fmla="*/ 0 h 1974574"/>
              <a:gd name="connsiteX1" fmla="*/ 2561999 w 3549286"/>
              <a:gd name="connsiteY1" fmla="*/ 0 h 1974574"/>
              <a:gd name="connsiteX2" fmla="*/ 3549286 w 3549286"/>
              <a:gd name="connsiteY2" fmla="*/ 987287 h 1974574"/>
              <a:gd name="connsiteX3" fmla="*/ 2561999 w 3549286"/>
              <a:gd name="connsiteY3" fmla="*/ 1974574 h 1974574"/>
              <a:gd name="connsiteX4" fmla="*/ 0 w 3549286"/>
              <a:gd name="connsiteY4" fmla="*/ 1974574 h 197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9286" h="1974574">
                <a:moveTo>
                  <a:pt x="0" y="0"/>
                </a:moveTo>
                <a:lnTo>
                  <a:pt x="2561999" y="0"/>
                </a:lnTo>
                <a:lnTo>
                  <a:pt x="3549286" y="987287"/>
                </a:lnTo>
                <a:lnTo>
                  <a:pt x="2561999" y="1974574"/>
                </a:lnTo>
                <a:lnTo>
                  <a:pt x="0" y="197457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29AC5D45-E3C8-458F-89A9-621C182966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546714" y="3777684"/>
            <a:ext cx="3549286" cy="1974574"/>
          </a:xfrm>
          <a:custGeom>
            <a:avLst/>
            <a:gdLst>
              <a:gd name="connsiteX0" fmla="*/ 987287 w 3549286"/>
              <a:gd name="connsiteY0" fmla="*/ 0 h 1974574"/>
              <a:gd name="connsiteX1" fmla="*/ 3549286 w 3549286"/>
              <a:gd name="connsiteY1" fmla="*/ 0 h 1974574"/>
              <a:gd name="connsiteX2" fmla="*/ 3549286 w 3549286"/>
              <a:gd name="connsiteY2" fmla="*/ 1974574 h 1974574"/>
              <a:gd name="connsiteX3" fmla="*/ 987287 w 3549286"/>
              <a:gd name="connsiteY3" fmla="*/ 1974574 h 1974574"/>
              <a:gd name="connsiteX4" fmla="*/ 0 w 3549286"/>
              <a:gd name="connsiteY4" fmla="*/ 987287 h 1974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9286" h="1974574">
                <a:moveTo>
                  <a:pt x="987287" y="0"/>
                </a:moveTo>
                <a:lnTo>
                  <a:pt x="3549286" y="0"/>
                </a:lnTo>
                <a:lnTo>
                  <a:pt x="3549286" y="1974574"/>
                </a:lnTo>
                <a:lnTo>
                  <a:pt x="987287" y="1974574"/>
                </a:lnTo>
                <a:lnTo>
                  <a:pt x="0" y="98728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EC232190-514D-4F61-AF68-CB9D1E63D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46715" y="1435376"/>
            <a:ext cx="3390536" cy="1974574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9" name="文本占位符 17">
            <a:extLst>
              <a:ext uri="{FF2B5EF4-FFF2-40B4-BE49-F238E27FC236}">
                <a16:creationId xmlns:a16="http://schemas.microsoft.com/office/drawing/2014/main" id="{F1E6B44A-B95B-47C2-AC02-2A26945BF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15890" y="3775199"/>
            <a:ext cx="3390536" cy="197457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2B777829-7E69-45EA-8E10-19E29CACF74E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7C8B1E-C738-4210-935B-565DB85E496B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A39127-56B1-456F-A45F-D4FED8477862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4EDF82-AFD3-414A-9ECD-BA7B27BDCC9D}"/>
              </a:ext>
            </a:extLst>
          </p:cNvPr>
          <p:cNvSpPr/>
          <p:nvPr/>
        </p:nvSpPr>
        <p:spPr>
          <a:xfrm>
            <a:off x="6096000" y="1046922"/>
            <a:ext cx="357809" cy="515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Freeform 50">
            <a:extLst>
              <a:ext uri="{FF2B5EF4-FFF2-40B4-BE49-F238E27FC236}">
                <a16:creationId xmlns:a16="http://schemas.microsoft.com/office/drawing/2014/main" id="{B0E2B071-850B-4002-9FAF-C87406D1E220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96D494-FEB3-4361-8345-C726DF1A571B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BE16ECE-A652-49FD-BB57-A466998FD1A5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20C128-7D64-4A05-9D50-4C5B2A49FB31}"/>
              </a:ext>
            </a:extLst>
          </p:cNvPr>
          <p:cNvSpPr/>
          <p:nvPr userDrawn="1"/>
        </p:nvSpPr>
        <p:spPr>
          <a:xfrm>
            <a:off x="6096000" y="1046922"/>
            <a:ext cx="357809" cy="515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BD1D8E4-05BB-4A4B-B4B5-DAF4F77A1AA3}"/>
              </a:ext>
            </a:extLst>
          </p:cNvPr>
          <p:cNvCxnSpPr>
            <a:endCxn id="18" idx="2"/>
          </p:cNvCxnSpPr>
          <p:nvPr userDrawn="1"/>
        </p:nvCxnSpPr>
        <p:spPr>
          <a:xfrm flipH="1">
            <a:off x="4241983" y="3409950"/>
            <a:ext cx="1854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A300E9B-137E-434D-84DE-4543233FDBD5}"/>
              </a:ext>
            </a:extLst>
          </p:cNvPr>
          <p:cNvCxnSpPr/>
          <p:nvPr userDrawn="1"/>
        </p:nvCxnSpPr>
        <p:spPr>
          <a:xfrm flipH="1">
            <a:off x="6453809" y="5749773"/>
            <a:ext cx="18540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72953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图+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71856C6-372F-4C46-AAD2-300AC068B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DB9D21-B4C0-4D78-90B3-01917D2E7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4425" y="1394393"/>
            <a:ext cx="2898100" cy="2034607"/>
          </a:xfrm>
          <a:prstGeom prst="flowChartAlternateProcess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8646DB33-FED6-44F0-81A6-B90D399FE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19475" y="1394393"/>
            <a:ext cx="2898100" cy="2034607"/>
          </a:xfrm>
          <a:prstGeom prst="flowChartAlternateProcess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2">
            <a:extLst>
              <a:ext uri="{FF2B5EF4-FFF2-40B4-BE49-F238E27FC236}">
                <a16:creationId xmlns:a16="http://schemas.microsoft.com/office/drawing/2014/main" id="{D1A6D08F-A449-4C40-BCAC-1A0DA6ACA79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6950" y="3901880"/>
            <a:ext cx="2898100" cy="2034607"/>
          </a:xfrm>
          <a:prstGeom prst="flowChartAlternateProcess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39513B72-856C-40D9-ACB4-63030BB575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053" y="4061030"/>
            <a:ext cx="268446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883BBF66-D74A-4FD0-BEC5-98FCC8ABF2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3769" y="1744946"/>
            <a:ext cx="2684462" cy="13335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F4C75E74-DE86-4812-AEB9-AE08B50E04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294" y="4061030"/>
            <a:ext cx="268446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20" name="Freeform 50">
            <a:extLst>
              <a:ext uri="{FF2B5EF4-FFF2-40B4-BE49-F238E27FC236}">
                <a16:creationId xmlns:a16="http://schemas.microsoft.com/office/drawing/2014/main" id="{1C00AB03-6301-4F48-8DF0-EA2B4310CCAA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E801CBD-D612-4FA0-B71E-AC3EB6775EAE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A507D0-B5A2-4DF8-83E9-9D7C985607C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4" name="Freeform 50">
            <a:extLst>
              <a:ext uri="{FF2B5EF4-FFF2-40B4-BE49-F238E27FC236}">
                <a16:creationId xmlns:a16="http://schemas.microsoft.com/office/drawing/2014/main" id="{2763228A-EB81-422B-96F2-FB85B4851077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7F869C-BB20-43F5-BF64-A8526BCA2372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C218FE-8B26-4305-A7B4-40A9F4235E7C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783373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图+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AD3FDC32-A352-4E9A-A097-F2D3093C2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7" name="图片占位符 2">
            <a:extLst>
              <a:ext uri="{FF2B5EF4-FFF2-40B4-BE49-F238E27FC236}">
                <a16:creationId xmlns:a16="http://schemas.microsoft.com/office/drawing/2014/main" id="{92900631-E7D1-4F9A-AD16-7BE0547299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90995" y="2519463"/>
            <a:ext cx="2684256" cy="1819074"/>
          </a:xfrm>
          <a:prstGeom prst="rect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A085A4D7-23D8-4DC8-986C-81D291CDDA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66246" y="2519463"/>
            <a:ext cx="2684256" cy="1819074"/>
          </a:xfrm>
          <a:prstGeom prst="rect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2">
            <a:extLst>
              <a:ext uri="{FF2B5EF4-FFF2-40B4-BE49-F238E27FC236}">
                <a16:creationId xmlns:a16="http://schemas.microsoft.com/office/drawing/2014/main" id="{34F26F6F-70E4-4C14-A199-9A1123F624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1497" y="2519463"/>
            <a:ext cx="2684256" cy="1819074"/>
          </a:xfrm>
          <a:prstGeom prst="rect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图片占位符 2">
            <a:extLst>
              <a:ext uri="{FF2B5EF4-FFF2-40B4-BE49-F238E27FC236}">
                <a16:creationId xmlns:a16="http://schemas.microsoft.com/office/drawing/2014/main" id="{2DDF791D-60C7-4782-8DB0-0054136FCD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6748" y="2519463"/>
            <a:ext cx="2684256" cy="1819074"/>
          </a:xfrm>
          <a:prstGeom prst="rect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53BB0-3207-4406-97F4-77CA3D43BD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0513" y="4562475"/>
            <a:ext cx="268446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845F7D03-9D9F-4E91-AAE6-CC97DF07A9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6040" y="1019366"/>
            <a:ext cx="2684462" cy="13335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98E18306-B444-4425-BDD7-091B2E8918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1291" y="4562475"/>
            <a:ext cx="2684462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60F28211-9A85-410D-83B8-174056AA2E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6542" y="1012369"/>
            <a:ext cx="2684462" cy="13335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图片描述</a:t>
            </a:r>
          </a:p>
        </p:txBody>
      </p:sp>
      <p:sp>
        <p:nvSpPr>
          <p:cNvPr id="22" name="Freeform 50">
            <a:extLst>
              <a:ext uri="{FF2B5EF4-FFF2-40B4-BE49-F238E27FC236}">
                <a16:creationId xmlns:a16="http://schemas.microsoft.com/office/drawing/2014/main" id="{D80387D4-E59D-4072-982E-89863A26A9F2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4899512-DFDE-4EC4-9054-15AFA5BED189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A154C8-404B-43F1-8D2F-89FE64BA6B03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6" name="Freeform 50">
            <a:extLst>
              <a:ext uri="{FF2B5EF4-FFF2-40B4-BE49-F238E27FC236}">
                <a16:creationId xmlns:a16="http://schemas.microsoft.com/office/drawing/2014/main" id="{ACCD3B41-7376-42C0-845D-C09867F0A3B7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2095F6-1ACF-4F34-A06B-B5B7302B8E95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37FA05-BB7E-485E-8988-76177D564A21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9971567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C端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1D0C9D9-5F52-485D-9914-9631DB11A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37D184DF-09A3-4488-B6AC-5DAAEA8729A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2640" y="1173480"/>
            <a:ext cx="4582160" cy="4693920"/>
          </a:xfrm>
          <a:prstGeom prst="rect">
            <a:avLst/>
          </a:prstGeom>
          <a:ln w="53975">
            <a:noFill/>
          </a:ln>
        </p:spPr>
        <p:txBody>
          <a:bodyPr/>
          <a:lstStyle>
            <a:lvl1pPr>
              <a:defRPr lang="zh-CN" altLang="en-US" dirty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网页内容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31AFFF4-E79A-4201-8EC3-FE368B91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32"/>
            <a:ext cx="5647069" cy="4001135"/>
          </a:xfrm>
          <a:prstGeom prst="rect">
            <a:avLst/>
          </a:prstGeom>
        </p:spPr>
      </p:pic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A1BEDAC9-E2FD-471E-A80E-EC87B0392BE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30224" y="1725168"/>
            <a:ext cx="3640377" cy="2109216"/>
          </a:xfrm>
          <a:custGeom>
            <a:avLst/>
            <a:gdLst>
              <a:gd name="connsiteX0" fmla="*/ 0 w 3640377"/>
              <a:gd name="connsiteY0" fmla="*/ 0 h 2109216"/>
              <a:gd name="connsiteX1" fmla="*/ 3640377 w 3640377"/>
              <a:gd name="connsiteY1" fmla="*/ 0 h 2109216"/>
              <a:gd name="connsiteX2" fmla="*/ 3640377 w 3640377"/>
              <a:gd name="connsiteY2" fmla="*/ 2109216 h 2109216"/>
              <a:gd name="connsiteX3" fmla="*/ 0 w 3640377"/>
              <a:gd name="connsiteY3" fmla="*/ 2109216 h 210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377" h="2109216">
                <a:moveTo>
                  <a:pt x="0" y="0"/>
                </a:moveTo>
                <a:lnTo>
                  <a:pt x="3640377" y="0"/>
                </a:lnTo>
                <a:lnTo>
                  <a:pt x="3640377" y="2109216"/>
                </a:lnTo>
                <a:lnTo>
                  <a:pt x="0" y="210921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FAA000CC-FA56-4195-A517-D0A2F57E7760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FBC418-8005-46CF-BB9D-B595D1E2C914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979FB0-FEE7-4648-B09F-2FA01A0AA7E6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D7C80DF-A6D4-42D6-BB53-08F54CBD0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32"/>
            <a:ext cx="5647069" cy="4001135"/>
          </a:xfrm>
          <a:prstGeom prst="rect">
            <a:avLst/>
          </a:prstGeom>
        </p:spPr>
      </p:pic>
      <p:sp>
        <p:nvSpPr>
          <p:cNvPr id="21" name="Freeform 50">
            <a:extLst>
              <a:ext uri="{FF2B5EF4-FFF2-40B4-BE49-F238E27FC236}">
                <a16:creationId xmlns:a16="http://schemas.microsoft.com/office/drawing/2014/main" id="{9D5EFF7F-6599-49FF-B22B-59898E4DDAD6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928BB17-3708-4348-A505-E1D33DB19C22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F32B57-A049-4DF5-80C4-4D372EEDC28B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54B278F-D718-4A75-9446-0F7A27B850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432"/>
            <a:ext cx="5647069" cy="400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45974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移动端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6BDBD45-566E-4ADD-9E03-29629751AC96}"/>
              </a:ext>
            </a:extLst>
          </p:cNvPr>
          <p:cNvGrpSpPr/>
          <p:nvPr userDrawn="1"/>
        </p:nvGrpSpPr>
        <p:grpSpPr>
          <a:xfrm>
            <a:off x="3071813" y="404813"/>
            <a:ext cx="6048376" cy="6048376"/>
            <a:chOff x="3071813" y="404813"/>
            <a:chExt cx="6048376" cy="6048376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0423313-A999-408C-AAFD-EA7D2D4CAEF0}"/>
                </a:ext>
              </a:extLst>
            </p:cNvPr>
            <p:cNvSpPr/>
            <p:nvPr userDrawn="1"/>
          </p:nvSpPr>
          <p:spPr>
            <a:xfrm>
              <a:off x="3071813" y="404813"/>
              <a:ext cx="6048376" cy="6048376"/>
            </a:xfrm>
            <a:prstGeom prst="ellipse">
              <a:avLst/>
            </a:prstGeom>
            <a:gradFill>
              <a:gsLst>
                <a:gs pos="0">
                  <a:schemeClr val="accent1">
                    <a:alpha val="5000"/>
                  </a:schemeClr>
                </a:gs>
                <a:gs pos="77000">
                  <a:srgbClr val="FC3240">
                    <a:alpha val="0"/>
                  </a:srgbClr>
                </a:gs>
                <a:gs pos="18000">
                  <a:srgbClr val="FC3240">
                    <a:alpha val="0"/>
                  </a:srgbClr>
                </a:gs>
                <a:gs pos="100000">
                  <a:schemeClr val="accent1">
                    <a:alpha val="5000"/>
                  </a:scheme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chemeClr val="accent1">
                      <a:alpha val="30000"/>
                    </a:schemeClr>
                  </a:gs>
                  <a:gs pos="86000">
                    <a:srgbClr val="FC3240">
                      <a:alpha val="0"/>
                    </a:srgbClr>
                  </a:gs>
                  <a:gs pos="14000">
                    <a:srgbClr val="FC3240">
                      <a:alpha val="0"/>
                    </a:srgbClr>
                  </a:gs>
                  <a:gs pos="100000">
                    <a:schemeClr val="accent1">
                      <a:alpha val="3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7E4C1CB-94E7-44A6-A6C1-1934C7EE5EA8}"/>
                </a:ext>
              </a:extLst>
            </p:cNvPr>
            <p:cNvSpPr/>
            <p:nvPr userDrawn="1"/>
          </p:nvSpPr>
          <p:spPr>
            <a:xfrm>
              <a:off x="4210050" y="1543050"/>
              <a:ext cx="3771900" cy="3771900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"/>
                  </a:schemeClr>
                </a:gs>
                <a:gs pos="77000">
                  <a:srgbClr val="FC3240">
                    <a:alpha val="0"/>
                  </a:srgbClr>
                </a:gs>
                <a:gs pos="18000">
                  <a:srgbClr val="FC3240">
                    <a:alpha val="0"/>
                  </a:srgbClr>
                </a:gs>
                <a:gs pos="100000">
                  <a:schemeClr val="accent1">
                    <a:alpha val="10000"/>
                  </a:schemeClr>
                </a:gs>
              </a:gsLst>
              <a:lin ang="10800000" scaled="1"/>
            </a:gradFill>
            <a:ln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86000">
                    <a:srgbClr val="FC3240">
                      <a:alpha val="0"/>
                    </a:srgbClr>
                  </a:gs>
                  <a:gs pos="14000">
                    <a:srgbClr val="FC3240">
                      <a:alpha val="0"/>
                    </a:srgbClr>
                  </a:gs>
                  <a:gs pos="100000">
                    <a:schemeClr val="accent1">
                      <a:alpha val="4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1D0C9D9-5F52-485D-9914-9631DB11AB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9" y="2423160"/>
            <a:ext cx="3640377" cy="400113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3338A36-E0CD-4B69-A1A8-7CF888E056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62" y="1125850"/>
            <a:ext cx="3909923" cy="5090643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7" name="内容占位符 13">
            <a:extLst>
              <a:ext uri="{FF2B5EF4-FFF2-40B4-BE49-F238E27FC236}">
                <a16:creationId xmlns:a16="http://schemas.microsoft.com/office/drawing/2014/main" id="{7B8C84D8-C895-419C-80C1-C7165D1D86A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7007" y="1718296"/>
            <a:ext cx="2863586" cy="3421408"/>
          </a:xfrm>
          <a:prstGeom prst="rect">
            <a:avLst/>
          </a:prstGeom>
          <a:ln w="53975">
            <a:noFill/>
          </a:ln>
        </p:spPr>
        <p:txBody>
          <a:bodyPr/>
          <a:lstStyle>
            <a:lvl1pPr marL="0" indent="0">
              <a:buNone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5" name="手机屏幕">
            <a:extLst>
              <a:ext uri="{FF2B5EF4-FFF2-40B4-BE49-F238E27FC236}">
                <a16:creationId xmlns:a16="http://schemas.microsoft.com/office/drawing/2014/main" id="{A5C1897E-5C9D-47B9-9547-6AC27E9CD2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17156" y="1439036"/>
            <a:ext cx="2185981" cy="4580022"/>
          </a:xfrm>
          <a:custGeom>
            <a:avLst/>
            <a:gdLst>
              <a:gd name="connsiteX0" fmla="*/ 0 w 2185981"/>
              <a:gd name="connsiteY0" fmla="*/ 0 h 4580022"/>
              <a:gd name="connsiteX1" fmla="*/ 2185981 w 2185981"/>
              <a:gd name="connsiteY1" fmla="*/ 0 h 4580022"/>
              <a:gd name="connsiteX2" fmla="*/ 2185981 w 2185981"/>
              <a:gd name="connsiteY2" fmla="*/ 4243966 h 4580022"/>
              <a:gd name="connsiteX3" fmla="*/ 1917800 w 2185981"/>
              <a:gd name="connsiteY3" fmla="*/ 4580022 h 4580022"/>
              <a:gd name="connsiteX4" fmla="*/ 285149 w 2185981"/>
              <a:gd name="connsiteY4" fmla="*/ 4574366 h 4580022"/>
              <a:gd name="connsiteX5" fmla="*/ 0 w 2185981"/>
              <a:gd name="connsiteY5" fmla="*/ 4243966 h 458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5981" h="4580022">
                <a:moveTo>
                  <a:pt x="0" y="0"/>
                </a:moveTo>
                <a:lnTo>
                  <a:pt x="2185981" y="0"/>
                </a:lnTo>
                <a:lnTo>
                  <a:pt x="2185981" y="4243966"/>
                </a:lnTo>
                <a:cubicBezTo>
                  <a:pt x="2185981" y="4445184"/>
                  <a:pt x="2119018" y="4580022"/>
                  <a:pt x="1917800" y="4580022"/>
                </a:cubicBezTo>
                <a:lnTo>
                  <a:pt x="285149" y="4574366"/>
                </a:lnTo>
                <a:cubicBezTo>
                  <a:pt x="83932" y="4574366"/>
                  <a:pt x="0" y="4445184"/>
                  <a:pt x="0" y="42439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B05B831D-9CE2-4066-98D9-E7A3EAC42B6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2514B2-9DD8-4836-A771-4759ED48ACC8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A51D1C-3C28-4847-ADA0-90B11E8CD7C2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Freeform 50">
            <a:extLst>
              <a:ext uri="{FF2B5EF4-FFF2-40B4-BE49-F238E27FC236}">
                <a16:creationId xmlns:a16="http://schemas.microsoft.com/office/drawing/2014/main" id="{9AEDFBE5-008D-4F8F-87CE-30AD0FBDBF8A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00EB31C-26AA-4B0B-8CCE-52FBA0DAA322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B68DF2-7F75-479C-A2AA-5CF51241659F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1400397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一图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E3D2D56-C15A-4296-AA22-EAAFEF606E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DB9D21-B4C0-4D78-90B3-01917D2E7D3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27627" y="1138747"/>
            <a:ext cx="9536747" cy="4926773"/>
          </a:xfrm>
          <a:prstGeom prst="flowChartAlternateProcess">
            <a:avLst/>
          </a:prstGeom>
          <a:solidFill>
            <a:schemeClr val="accent1"/>
          </a:solidFill>
          <a:ln w="155575">
            <a:solidFill>
              <a:schemeClr val="bg1"/>
            </a:solidFill>
          </a:ln>
          <a:effectLst>
            <a:outerShdw blurRad="304800" sx="102000" sy="102000" algn="ctr" rotWithShape="0">
              <a:prstClr val="black">
                <a:alpha val="14000"/>
              </a:prstClr>
            </a:outerShdw>
          </a:effectLst>
        </p:spPr>
        <p:txBody>
          <a:bodyPr anchor="ctr" anchorCtr="1"/>
          <a:lstStyle>
            <a:lvl1pPr marL="0" indent="0">
              <a:buNone/>
              <a:defRPr sz="5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一图流</a:t>
            </a:r>
          </a:p>
        </p:txBody>
      </p:sp>
      <p:sp>
        <p:nvSpPr>
          <p:cNvPr id="11" name="Freeform 50">
            <a:extLst>
              <a:ext uri="{FF2B5EF4-FFF2-40B4-BE49-F238E27FC236}">
                <a16:creationId xmlns:a16="http://schemas.microsoft.com/office/drawing/2014/main" id="{85CE6E06-2528-46B5-A9BC-914A28375640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482D3A-A671-4545-B670-35793E464DA2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57DF8E-828F-42F8-A933-8AB118A4417E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1DF61282-8E09-4B0A-8D16-7A6350150162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502BCAE-5A4B-4224-B123-CBD5EFBE494C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29D561-8C04-4FFF-82C1-D08FEFFC2160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2555634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双图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F2E7D4F-EB96-4AC0-B3E8-E10B5B0AF4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439629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7" name="图片占位符 26">
            <a:extLst>
              <a:ext uri="{FF2B5EF4-FFF2-40B4-BE49-F238E27FC236}">
                <a16:creationId xmlns:a16="http://schemas.microsoft.com/office/drawing/2014/main" id="{93A618CC-6E47-4354-891B-459080678FB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90186" y="1491044"/>
            <a:ext cx="4326520" cy="4360256"/>
          </a:xfrm>
          <a:custGeom>
            <a:avLst/>
            <a:gdLst>
              <a:gd name="connsiteX0" fmla="*/ 821129 w 4888654"/>
              <a:gd name="connsiteY0" fmla="*/ 0 h 4926773"/>
              <a:gd name="connsiteX1" fmla="*/ 4888654 w 4888654"/>
              <a:gd name="connsiteY1" fmla="*/ 0 h 4926773"/>
              <a:gd name="connsiteX2" fmla="*/ 4419689 w 4888654"/>
              <a:gd name="connsiteY2" fmla="*/ 4926773 h 4926773"/>
              <a:gd name="connsiteX3" fmla="*/ 821129 w 4888654"/>
              <a:gd name="connsiteY3" fmla="*/ 4926773 h 4926773"/>
              <a:gd name="connsiteX4" fmla="*/ 0 w 4888654"/>
              <a:gd name="connsiteY4" fmla="*/ 4105644 h 4926773"/>
              <a:gd name="connsiteX5" fmla="*/ 0 w 4888654"/>
              <a:gd name="connsiteY5" fmla="*/ 821129 h 4926773"/>
              <a:gd name="connsiteX6" fmla="*/ 821129 w 4888654"/>
              <a:gd name="connsiteY6" fmla="*/ 0 h 49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8654" h="4926773">
                <a:moveTo>
                  <a:pt x="821129" y="0"/>
                </a:moveTo>
                <a:lnTo>
                  <a:pt x="4888654" y="0"/>
                </a:lnTo>
                <a:lnTo>
                  <a:pt x="4419689" y="4926773"/>
                </a:lnTo>
                <a:lnTo>
                  <a:pt x="821129" y="4926773"/>
                </a:lnTo>
                <a:cubicBezTo>
                  <a:pt x="367632" y="4926773"/>
                  <a:pt x="0" y="4559141"/>
                  <a:pt x="0" y="4105644"/>
                </a:cubicBezTo>
                <a:lnTo>
                  <a:pt x="0" y="821129"/>
                </a:lnTo>
                <a:cubicBezTo>
                  <a:pt x="0" y="367632"/>
                  <a:pt x="367632" y="0"/>
                  <a:pt x="821129" y="0"/>
                </a:cubicBezTo>
                <a:close/>
              </a:path>
            </a:pathLst>
          </a:custGeom>
          <a:solidFill>
            <a:schemeClr val="accent1">
              <a:alpha val="5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446B5F23-94E6-42F4-92C3-44489A61ECA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77634" y="1491045"/>
            <a:ext cx="4287166" cy="4305036"/>
          </a:xfrm>
          <a:custGeom>
            <a:avLst/>
            <a:gdLst>
              <a:gd name="connsiteX0" fmla="*/ 468965 w 4906322"/>
              <a:gd name="connsiteY0" fmla="*/ 0 h 4926773"/>
              <a:gd name="connsiteX1" fmla="*/ 4085193 w 4906322"/>
              <a:gd name="connsiteY1" fmla="*/ 0 h 4926773"/>
              <a:gd name="connsiteX2" fmla="*/ 4906322 w 4906322"/>
              <a:gd name="connsiteY2" fmla="*/ 821129 h 4926773"/>
              <a:gd name="connsiteX3" fmla="*/ 4906322 w 4906322"/>
              <a:gd name="connsiteY3" fmla="*/ 4105644 h 4926773"/>
              <a:gd name="connsiteX4" fmla="*/ 4085193 w 4906322"/>
              <a:gd name="connsiteY4" fmla="*/ 4926773 h 4926773"/>
              <a:gd name="connsiteX5" fmla="*/ 0 w 4906322"/>
              <a:gd name="connsiteY5" fmla="*/ 4926773 h 49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6322" h="4926773">
                <a:moveTo>
                  <a:pt x="468965" y="0"/>
                </a:moveTo>
                <a:lnTo>
                  <a:pt x="4085193" y="0"/>
                </a:lnTo>
                <a:cubicBezTo>
                  <a:pt x="4538690" y="0"/>
                  <a:pt x="4906322" y="367632"/>
                  <a:pt x="4906322" y="821129"/>
                </a:cubicBezTo>
                <a:lnTo>
                  <a:pt x="4906322" y="4105644"/>
                </a:lnTo>
                <a:cubicBezTo>
                  <a:pt x="4906322" y="4559141"/>
                  <a:pt x="4538690" y="4926773"/>
                  <a:pt x="4085193" y="4926773"/>
                </a:cubicBezTo>
                <a:lnTo>
                  <a:pt x="0" y="4926773"/>
                </a:lnTo>
                <a:close/>
              </a:path>
            </a:pathLst>
          </a:custGeom>
          <a:solidFill>
            <a:schemeClr val="accent2">
              <a:alpha val="56000"/>
            </a:schemeClr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28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zh-CN" altLang="en-US" sz="28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图片</a:t>
            </a:r>
            <a:endParaRPr lang="zh-CN" altLang="en-US" dirty="0"/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82B725CF-006D-4153-B82D-BBF79C393032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BD7EF8-807D-4995-A847-6A707B74A32F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45A88E-D7FF-4FD3-A4F7-B2E586A949C2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9BAFC75D-A0F9-41AE-9ED8-DD39F301BF4A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ED7C17-8B47-48C1-A7AD-FF1AF9F659DC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7BDBC5-5494-43B4-8A17-0FF4441FF93B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174592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52CE82CF-8D68-4A77-A1EC-5DE32A35401C}"/>
              </a:ext>
            </a:extLst>
          </p:cNvPr>
          <p:cNvGrpSpPr/>
          <p:nvPr/>
        </p:nvGrpSpPr>
        <p:grpSpPr>
          <a:xfrm>
            <a:off x="-2628" y="-1"/>
            <a:ext cx="717331" cy="6858000"/>
            <a:chOff x="11353800" y="0"/>
            <a:chExt cx="838200" cy="685800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6E24642-1BC4-4A28-8693-6216C7614AAE}"/>
                </a:ext>
              </a:extLst>
            </p:cNvPr>
            <p:cNvSpPr/>
            <p:nvPr/>
          </p:nvSpPr>
          <p:spPr>
            <a:xfrm>
              <a:off x="11353800" y="0"/>
              <a:ext cx="8382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D650236-5A8F-4CB6-8EC7-03DD5A88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216" y="365125"/>
              <a:ext cx="681442" cy="748972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70B8B72-1584-4A23-9FA2-4490F6EF9503}"/>
                </a:ext>
              </a:extLst>
            </p:cNvPr>
            <p:cNvSpPr txBox="1"/>
            <p:nvPr/>
          </p:nvSpPr>
          <p:spPr>
            <a:xfrm>
              <a:off x="11446773" y="935421"/>
              <a:ext cx="539455" cy="5557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  </a:t>
              </a:r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艰苦奋斗  严谨治学  求实创新  为人师表</a:t>
              </a: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D4EA7BCF-2CFA-4A47-9F15-08B0BD74A4B8}"/>
              </a:ext>
            </a:extLst>
          </p:cNvPr>
          <p:cNvSpPr/>
          <p:nvPr/>
        </p:nvSpPr>
        <p:spPr>
          <a:xfrm>
            <a:off x="4718203" y="0"/>
            <a:ext cx="1377797" cy="6858000"/>
          </a:xfrm>
          <a:custGeom>
            <a:avLst/>
            <a:gdLst>
              <a:gd name="connsiteX0" fmla="*/ 0 w 1377797"/>
              <a:gd name="connsiteY0" fmla="*/ 0 h 6858000"/>
              <a:gd name="connsiteX1" fmla="*/ 618424 w 1377797"/>
              <a:gd name="connsiteY1" fmla="*/ 0 h 6858000"/>
              <a:gd name="connsiteX2" fmla="*/ 1377797 w 1377797"/>
              <a:gd name="connsiteY2" fmla="*/ 3418489 h 6858000"/>
              <a:gd name="connsiteX3" fmla="*/ 618424 w 1377797"/>
              <a:gd name="connsiteY3" fmla="*/ 6858000 h 6858000"/>
              <a:gd name="connsiteX4" fmla="*/ 0 w 1377797"/>
              <a:gd name="connsiteY4" fmla="*/ 6858000 h 6858000"/>
              <a:gd name="connsiteX5" fmla="*/ 759373 w 1377797"/>
              <a:gd name="connsiteY5" fmla="*/ 3418489 h 6858000"/>
              <a:gd name="connsiteX6" fmla="*/ 0 w 137779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7797" h="6858000">
                <a:moveTo>
                  <a:pt x="0" y="0"/>
                </a:moveTo>
                <a:lnTo>
                  <a:pt x="618424" y="0"/>
                </a:lnTo>
                <a:cubicBezTo>
                  <a:pt x="885562" y="1157014"/>
                  <a:pt x="1320866" y="2019736"/>
                  <a:pt x="1377797" y="3418489"/>
                </a:cubicBezTo>
                <a:cubicBezTo>
                  <a:pt x="1352397" y="4852275"/>
                  <a:pt x="885562" y="5729014"/>
                  <a:pt x="618424" y="6858000"/>
                </a:cubicBezTo>
                <a:lnTo>
                  <a:pt x="0" y="6858000"/>
                </a:lnTo>
                <a:cubicBezTo>
                  <a:pt x="267138" y="5729014"/>
                  <a:pt x="733973" y="4852275"/>
                  <a:pt x="759373" y="3418489"/>
                </a:cubicBezTo>
                <a:cubicBezTo>
                  <a:pt x="702442" y="2019736"/>
                  <a:pt x="267138" y="1157014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266700" dist="38100" sx="101000" sy="1010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9454A55F-9E9F-481F-9FAC-7C15B8A6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9362" y="0"/>
            <a:ext cx="4864938" cy="6858000"/>
          </a:xfrm>
          <a:custGeom>
            <a:avLst/>
            <a:gdLst>
              <a:gd name="connsiteX0" fmla="*/ 0 w 4864938"/>
              <a:gd name="connsiteY0" fmla="*/ 0 h 6858000"/>
              <a:gd name="connsiteX1" fmla="*/ 4178430 w 4864938"/>
              <a:gd name="connsiteY1" fmla="*/ 0 h 6858000"/>
              <a:gd name="connsiteX2" fmla="*/ 4864938 w 4864938"/>
              <a:gd name="connsiteY2" fmla="*/ 3418489 h 6858000"/>
              <a:gd name="connsiteX3" fmla="*/ 4178430 w 4864938"/>
              <a:gd name="connsiteY3" fmla="*/ 6858000 h 6858000"/>
              <a:gd name="connsiteX4" fmla="*/ 0 w 486493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938" h="6858000">
                <a:moveTo>
                  <a:pt x="0" y="0"/>
                </a:moveTo>
                <a:lnTo>
                  <a:pt x="4178430" y="0"/>
                </a:lnTo>
                <a:cubicBezTo>
                  <a:pt x="4419935" y="1157014"/>
                  <a:pt x="4813470" y="2019736"/>
                  <a:pt x="4864938" y="3418489"/>
                </a:cubicBezTo>
                <a:cubicBezTo>
                  <a:pt x="4841975" y="4852275"/>
                  <a:pt x="4419935" y="5729014"/>
                  <a:pt x="417843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9F5565-200D-4F42-BCC7-4F7474CF28DE}"/>
              </a:ext>
            </a:extLst>
          </p:cNvPr>
          <p:cNvGrpSpPr/>
          <p:nvPr/>
        </p:nvGrpSpPr>
        <p:grpSpPr>
          <a:xfrm>
            <a:off x="-2628" y="-1"/>
            <a:ext cx="717331" cy="6858000"/>
            <a:chOff x="11353800" y="0"/>
            <a:chExt cx="838200" cy="68580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B1AA61-DC0F-4973-BE24-05CC564418A0}"/>
                </a:ext>
              </a:extLst>
            </p:cNvPr>
            <p:cNvSpPr/>
            <p:nvPr/>
          </p:nvSpPr>
          <p:spPr>
            <a:xfrm>
              <a:off x="11353800" y="0"/>
              <a:ext cx="8382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F887E25-C56C-4629-BC07-E71FF76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216" y="365125"/>
              <a:ext cx="681442" cy="748972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C5729E9-B393-4F17-A2D0-C768596003A5}"/>
                </a:ext>
              </a:extLst>
            </p:cNvPr>
            <p:cNvSpPr txBox="1"/>
            <p:nvPr/>
          </p:nvSpPr>
          <p:spPr>
            <a:xfrm>
              <a:off x="11446773" y="935421"/>
              <a:ext cx="539455" cy="5557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  </a:t>
              </a:r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艰苦奋斗  严谨治学  求实创新  为人师表</a:t>
              </a:r>
            </a:p>
          </p:txBody>
        </p:sp>
      </p:grp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6BE84D16-87E9-4BB4-8156-677C0BE30538}"/>
              </a:ext>
            </a:extLst>
          </p:cNvPr>
          <p:cNvSpPr/>
          <p:nvPr/>
        </p:nvSpPr>
        <p:spPr>
          <a:xfrm>
            <a:off x="4718203" y="0"/>
            <a:ext cx="1377797" cy="6858000"/>
          </a:xfrm>
          <a:custGeom>
            <a:avLst/>
            <a:gdLst>
              <a:gd name="connsiteX0" fmla="*/ 0 w 1377797"/>
              <a:gd name="connsiteY0" fmla="*/ 0 h 6858000"/>
              <a:gd name="connsiteX1" fmla="*/ 618424 w 1377797"/>
              <a:gd name="connsiteY1" fmla="*/ 0 h 6858000"/>
              <a:gd name="connsiteX2" fmla="*/ 1377797 w 1377797"/>
              <a:gd name="connsiteY2" fmla="*/ 3418489 h 6858000"/>
              <a:gd name="connsiteX3" fmla="*/ 618424 w 1377797"/>
              <a:gd name="connsiteY3" fmla="*/ 6858000 h 6858000"/>
              <a:gd name="connsiteX4" fmla="*/ 0 w 1377797"/>
              <a:gd name="connsiteY4" fmla="*/ 6858000 h 6858000"/>
              <a:gd name="connsiteX5" fmla="*/ 759373 w 1377797"/>
              <a:gd name="connsiteY5" fmla="*/ 3418489 h 6858000"/>
              <a:gd name="connsiteX6" fmla="*/ 0 w 137779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7797" h="6858000">
                <a:moveTo>
                  <a:pt x="0" y="0"/>
                </a:moveTo>
                <a:lnTo>
                  <a:pt x="618424" y="0"/>
                </a:lnTo>
                <a:cubicBezTo>
                  <a:pt x="885562" y="1157014"/>
                  <a:pt x="1320866" y="2019736"/>
                  <a:pt x="1377797" y="3418489"/>
                </a:cubicBezTo>
                <a:cubicBezTo>
                  <a:pt x="1352397" y="4852275"/>
                  <a:pt x="885562" y="5729014"/>
                  <a:pt x="618424" y="6858000"/>
                </a:cubicBezTo>
                <a:lnTo>
                  <a:pt x="0" y="6858000"/>
                </a:lnTo>
                <a:cubicBezTo>
                  <a:pt x="267138" y="5729014"/>
                  <a:pt x="733973" y="4852275"/>
                  <a:pt x="759373" y="3418489"/>
                </a:cubicBezTo>
                <a:cubicBezTo>
                  <a:pt x="702442" y="2019736"/>
                  <a:pt x="267138" y="1157014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266700" dist="38100" sx="101000" sy="1010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F3B196F-7215-486A-95C3-6DFEFE6E2791}"/>
              </a:ext>
            </a:extLst>
          </p:cNvPr>
          <p:cNvGrpSpPr/>
          <p:nvPr userDrawn="1"/>
        </p:nvGrpSpPr>
        <p:grpSpPr>
          <a:xfrm>
            <a:off x="-2628" y="-1"/>
            <a:ext cx="717331" cy="6858000"/>
            <a:chOff x="11353800" y="0"/>
            <a:chExt cx="838200" cy="68580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19FC3C-CC42-4897-A358-F9BCB06B79F2}"/>
                </a:ext>
              </a:extLst>
            </p:cNvPr>
            <p:cNvSpPr/>
            <p:nvPr userDrawn="1"/>
          </p:nvSpPr>
          <p:spPr>
            <a:xfrm>
              <a:off x="11353800" y="0"/>
              <a:ext cx="838200" cy="685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D872166-3B6B-4371-A402-94B02897EE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3216" y="365125"/>
              <a:ext cx="681442" cy="748972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1DDB3B9-F1A8-4932-853C-AE1912E63BC3}"/>
                </a:ext>
              </a:extLst>
            </p:cNvPr>
            <p:cNvSpPr txBox="1"/>
            <p:nvPr userDrawn="1"/>
          </p:nvSpPr>
          <p:spPr>
            <a:xfrm>
              <a:off x="11446773" y="935421"/>
              <a:ext cx="539455" cy="55574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——  </a:t>
              </a:r>
              <a:r>
                <a: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艰苦奋斗  严谨治学  求实创新  为人师表</a:t>
              </a:r>
            </a:p>
          </p:txBody>
        </p:sp>
      </p:grp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5E258E92-1F1F-4E98-91DE-2736E4B1E5BD}"/>
              </a:ext>
            </a:extLst>
          </p:cNvPr>
          <p:cNvSpPr/>
          <p:nvPr userDrawn="1"/>
        </p:nvSpPr>
        <p:spPr>
          <a:xfrm>
            <a:off x="4718203" y="0"/>
            <a:ext cx="1377797" cy="6858000"/>
          </a:xfrm>
          <a:custGeom>
            <a:avLst/>
            <a:gdLst>
              <a:gd name="connsiteX0" fmla="*/ 0 w 1377797"/>
              <a:gd name="connsiteY0" fmla="*/ 0 h 6858000"/>
              <a:gd name="connsiteX1" fmla="*/ 618424 w 1377797"/>
              <a:gd name="connsiteY1" fmla="*/ 0 h 6858000"/>
              <a:gd name="connsiteX2" fmla="*/ 1377797 w 1377797"/>
              <a:gd name="connsiteY2" fmla="*/ 3418489 h 6858000"/>
              <a:gd name="connsiteX3" fmla="*/ 618424 w 1377797"/>
              <a:gd name="connsiteY3" fmla="*/ 6858000 h 6858000"/>
              <a:gd name="connsiteX4" fmla="*/ 0 w 1377797"/>
              <a:gd name="connsiteY4" fmla="*/ 6858000 h 6858000"/>
              <a:gd name="connsiteX5" fmla="*/ 759373 w 1377797"/>
              <a:gd name="connsiteY5" fmla="*/ 3418489 h 6858000"/>
              <a:gd name="connsiteX6" fmla="*/ 0 w 137779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7797" h="6858000">
                <a:moveTo>
                  <a:pt x="0" y="0"/>
                </a:moveTo>
                <a:lnTo>
                  <a:pt x="618424" y="0"/>
                </a:lnTo>
                <a:cubicBezTo>
                  <a:pt x="885562" y="1157014"/>
                  <a:pt x="1320866" y="2019736"/>
                  <a:pt x="1377797" y="3418489"/>
                </a:cubicBezTo>
                <a:cubicBezTo>
                  <a:pt x="1352397" y="4852275"/>
                  <a:pt x="885562" y="5729014"/>
                  <a:pt x="618424" y="6858000"/>
                </a:cubicBezTo>
                <a:lnTo>
                  <a:pt x="0" y="6858000"/>
                </a:lnTo>
                <a:cubicBezTo>
                  <a:pt x="267138" y="5729014"/>
                  <a:pt x="733973" y="4852275"/>
                  <a:pt x="759373" y="3418489"/>
                </a:cubicBezTo>
                <a:cubicBezTo>
                  <a:pt x="702442" y="2019736"/>
                  <a:pt x="267138" y="1157014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266700" dist="38100" sx="101000" sy="101000" algn="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381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orient="horz" pos="2160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图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FEC3DAC6-0F8E-48A1-BAAB-D7CB79D19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0682B8EC-759E-4742-8238-B5B76918B0B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70948" y="1268896"/>
            <a:ext cx="2769403" cy="4320209"/>
          </a:xfrm>
          <a:custGeom>
            <a:avLst/>
            <a:gdLst>
              <a:gd name="connsiteX0" fmla="*/ 0 w 2769403"/>
              <a:gd name="connsiteY0" fmla="*/ 0 h 4320209"/>
              <a:gd name="connsiteX1" fmla="*/ 2769403 w 2769403"/>
              <a:gd name="connsiteY1" fmla="*/ 0 h 4320209"/>
              <a:gd name="connsiteX2" fmla="*/ 2769403 w 2769403"/>
              <a:gd name="connsiteY2" fmla="*/ 4320209 h 4320209"/>
              <a:gd name="connsiteX3" fmla="*/ 0 w 2769403"/>
              <a:gd name="connsiteY3" fmla="*/ 4320209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03" h="4320209">
                <a:moveTo>
                  <a:pt x="0" y="0"/>
                </a:moveTo>
                <a:lnTo>
                  <a:pt x="2769403" y="0"/>
                </a:lnTo>
                <a:lnTo>
                  <a:pt x="2769403" y="4320209"/>
                </a:lnTo>
                <a:lnTo>
                  <a:pt x="0" y="43202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15111021-F051-4F69-A1E0-4F63DF18268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11299" y="1268896"/>
            <a:ext cx="2769403" cy="4320209"/>
          </a:xfrm>
          <a:custGeom>
            <a:avLst/>
            <a:gdLst>
              <a:gd name="connsiteX0" fmla="*/ 0 w 2769403"/>
              <a:gd name="connsiteY0" fmla="*/ 0 h 4320209"/>
              <a:gd name="connsiteX1" fmla="*/ 2769403 w 2769403"/>
              <a:gd name="connsiteY1" fmla="*/ 0 h 4320209"/>
              <a:gd name="connsiteX2" fmla="*/ 2769403 w 2769403"/>
              <a:gd name="connsiteY2" fmla="*/ 4320209 h 4320209"/>
              <a:gd name="connsiteX3" fmla="*/ 0 w 2769403"/>
              <a:gd name="connsiteY3" fmla="*/ 4320209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03" h="4320209">
                <a:moveTo>
                  <a:pt x="0" y="0"/>
                </a:moveTo>
                <a:lnTo>
                  <a:pt x="2769403" y="0"/>
                </a:lnTo>
                <a:lnTo>
                  <a:pt x="2769403" y="4320209"/>
                </a:lnTo>
                <a:lnTo>
                  <a:pt x="0" y="43202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BC6058D1-5832-41AE-89DC-DFE226B29B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51650" y="1268896"/>
            <a:ext cx="2769403" cy="4320209"/>
          </a:xfrm>
          <a:custGeom>
            <a:avLst/>
            <a:gdLst>
              <a:gd name="connsiteX0" fmla="*/ 0 w 2769403"/>
              <a:gd name="connsiteY0" fmla="*/ 0 h 4320209"/>
              <a:gd name="connsiteX1" fmla="*/ 2769403 w 2769403"/>
              <a:gd name="connsiteY1" fmla="*/ 0 h 4320209"/>
              <a:gd name="connsiteX2" fmla="*/ 2769403 w 2769403"/>
              <a:gd name="connsiteY2" fmla="*/ 4320209 h 4320209"/>
              <a:gd name="connsiteX3" fmla="*/ 0 w 2769403"/>
              <a:gd name="connsiteY3" fmla="*/ 4320209 h 432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403" h="4320209">
                <a:moveTo>
                  <a:pt x="0" y="0"/>
                </a:moveTo>
                <a:lnTo>
                  <a:pt x="2769403" y="0"/>
                </a:lnTo>
                <a:lnTo>
                  <a:pt x="2769403" y="4320209"/>
                </a:lnTo>
                <a:lnTo>
                  <a:pt x="0" y="432020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62A035C2-193D-4826-BF78-1884CEC26765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040B992-7AC3-4E89-9BBA-BBC86FD86FDF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9DAAD9-AE41-4A7B-83B4-502186B3B607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1" name="Freeform 50">
            <a:extLst>
              <a:ext uri="{FF2B5EF4-FFF2-40B4-BE49-F238E27FC236}">
                <a16:creationId xmlns:a16="http://schemas.microsoft.com/office/drawing/2014/main" id="{A9B4F8F4-C014-42BB-BC6E-A1C53B5230F9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2C8BB6E-542C-47D4-9931-1B3596FB15F8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8B33B8-88D1-4F39-BD16-4C37EE0F1203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9816914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图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0CE2933-243D-4CB0-966B-A87BBF3666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086838B8-82A1-4419-982B-E3C8D085B3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1264" y="1097281"/>
            <a:ext cx="5426232" cy="2119057"/>
          </a:xfrm>
          <a:custGeom>
            <a:avLst/>
            <a:gdLst>
              <a:gd name="connsiteX0" fmla="*/ 0 w 5426232"/>
              <a:gd name="connsiteY0" fmla="*/ 0 h 2119057"/>
              <a:gd name="connsiteX1" fmla="*/ 5426232 w 5426232"/>
              <a:gd name="connsiteY1" fmla="*/ 0 h 2119057"/>
              <a:gd name="connsiteX2" fmla="*/ 4960735 w 5426232"/>
              <a:gd name="connsiteY2" fmla="*/ 2119057 h 2119057"/>
              <a:gd name="connsiteX3" fmla="*/ 1 w 5426232"/>
              <a:gd name="connsiteY3" fmla="*/ 1623061 h 2119057"/>
              <a:gd name="connsiteX4" fmla="*/ 1 w 5426232"/>
              <a:gd name="connsiteY4" fmla="*/ 1914410 h 2119057"/>
              <a:gd name="connsiteX5" fmla="*/ 0 w 5426232"/>
              <a:gd name="connsiteY5" fmla="*/ 1914410 h 211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232" h="2119057">
                <a:moveTo>
                  <a:pt x="0" y="0"/>
                </a:moveTo>
                <a:lnTo>
                  <a:pt x="5426232" y="0"/>
                </a:lnTo>
                <a:lnTo>
                  <a:pt x="4960735" y="2119057"/>
                </a:lnTo>
                <a:lnTo>
                  <a:pt x="1" y="1623061"/>
                </a:lnTo>
                <a:lnTo>
                  <a:pt x="1" y="1914410"/>
                </a:lnTo>
                <a:lnTo>
                  <a:pt x="0" y="191441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58" name="图片占位符 57">
            <a:extLst>
              <a:ext uri="{FF2B5EF4-FFF2-40B4-BE49-F238E27FC236}">
                <a16:creationId xmlns:a16="http://schemas.microsoft.com/office/drawing/2014/main" id="{DCD3DDAF-DDCE-4FD5-8215-53E2E941B4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1263" y="2783836"/>
            <a:ext cx="4878838" cy="2961645"/>
          </a:xfrm>
          <a:custGeom>
            <a:avLst/>
            <a:gdLst>
              <a:gd name="connsiteX0" fmla="*/ 0 w 4878838"/>
              <a:gd name="connsiteY0" fmla="*/ 0 h 2961645"/>
              <a:gd name="connsiteX1" fmla="*/ 1 w 4878838"/>
              <a:gd name="connsiteY1" fmla="*/ 1 h 2961645"/>
              <a:gd name="connsiteX2" fmla="*/ 1 w 4878838"/>
              <a:gd name="connsiteY2" fmla="*/ 317507 h 2961645"/>
              <a:gd name="connsiteX3" fmla="*/ 4878838 w 4878838"/>
              <a:gd name="connsiteY3" fmla="*/ 805315 h 2961645"/>
              <a:gd name="connsiteX4" fmla="*/ 4405153 w 4878838"/>
              <a:gd name="connsiteY4" fmla="*/ 2961645 h 2961645"/>
              <a:gd name="connsiteX5" fmla="*/ 0 w 4878838"/>
              <a:gd name="connsiteY5" fmla="*/ 2961645 h 296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8838" h="2961645">
                <a:moveTo>
                  <a:pt x="0" y="0"/>
                </a:moveTo>
                <a:lnTo>
                  <a:pt x="1" y="1"/>
                </a:lnTo>
                <a:lnTo>
                  <a:pt x="1" y="317507"/>
                </a:lnTo>
                <a:lnTo>
                  <a:pt x="4878838" y="805315"/>
                </a:lnTo>
                <a:lnTo>
                  <a:pt x="4405153" y="2961645"/>
                </a:lnTo>
                <a:lnTo>
                  <a:pt x="0" y="296164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DC8C0203-9013-4BC1-9090-8B18A31CD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4207" y="3639848"/>
            <a:ext cx="5426233" cy="2105633"/>
          </a:xfrm>
          <a:custGeom>
            <a:avLst/>
            <a:gdLst>
              <a:gd name="connsiteX0" fmla="*/ 462549 w 5426233"/>
              <a:gd name="connsiteY0" fmla="*/ 0 h 2105633"/>
              <a:gd name="connsiteX1" fmla="*/ 5426233 w 5426233"/>
              <a:gd name="connsiteY1" fmla="*/ 496290 h 2105633"/>
              <a:gd name="connsiteX2" fmla="*/ 5426233 w 5426233"/>
              <a:gd name="connsiteY2" fmla="*/ 2105633 h 2105633"/>
              <a:gd name="connsiteX3" fmla="*/ 0 w 5426233"/>
              <a:gd name="connsiteY3" fmla="*/ 2105633 h 2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6233" h="2105633">
                <a:moveTo>
                  <a:pt x="462549" y="0"/>
                </a:moveTo>
                <a:lnTo>
                  <a:pt x="5426233" y="496290"/>
                </a:lnTo>
                <a:lnTo>
                  <a:pt x="5426233" y="2105633"/>
                </a:lnTo>
                <a:lnTo>
                  <a:pt x="0" y="210563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0953CFA3-31FF-4137-99C8-487B9E5159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58653" y="1097280"/>
            <a:ext cx="4881788" cy="2657856"/>
          </a:xfrm>
          <a:custGeom>
            <a:avLst/>
            <a:gdLst>
              <a:gd name="connsiteX0" fmla="*/ 476634 w 4881788"/>
              <a:gd name="connsiteY0" fmla="*/ 0 h 2657856"/>
              <a:gd name="connsiteX1" fmla="*/ 4881788 w 4881788"/>
              <a:gd name="connsiteY1" fmla="*/ 0 h 2657856"/>
              <a:gd name="connsiteX2" fmla="*/ 4881788 w 4881788"/>
              <a:gd name="connsiteY2" fmla="*/ 2657856 h 2657856"/>
              <a:gd name="connsiteX3" fmla="*/ 0 w 4881788"/>
              <a:gd name="connsiteY3" fmla="*/ 2169754 h 265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788" h="2657856">
                <a:moveTo>
                  <a:pt x="476634" y="0"/>
                </a:moveTo>
                <a:lnTo>
                  <a:pt x="4881788" y="0"/>
                </a:lnTo>
                <a:lnTo>
                  <a:pt x="4881788" y="2657856"/>
                </a:lnTo>
                <a:lnTo>
                  <a:pt x="0" y="216975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9EF2E951-F46D-4AD3-9D0A-72482D787B3B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FC75E5-96A7-4713-A887-35F8C5943F1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C858564-C4DC-4DCC-B00F-D81523C5B0E5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8" name="Freeform 50">
            <a:extLst>
              <a:ext uri="{FF2B5EF4-FFF2-40B4-BE49-F238E27FC236}">
                <a16:creationId xmlns:a16="http://schemas.microsoft.com/office/drawing/2014/main" id="{7F26D1D8-E4FE-4641-9753-251709504D6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E70825-E1E3-4910-912C-95BBB5B021C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3497F5E-B718-4A49-ADEB-3DCC41E61CCC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0796109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1D0C9D9-5F52-485D-9914-9631DB11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77" y="247532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87AFC7F0-0600-4D71-A95D-DB32590E76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9879" y="4046160"/>
            <a:ext cx="2824162" cy="15875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  <p:sp>
        <p:nvSpPr>
          <p:cNvPr id="21" name="图片占位符 2">
            <a:extLst>
              <a:ext uri="{FF2B5EF4-FFF2-40B4-BE49-F238E27FC236}">
                <a16:creationId xmlns:a16="http://schemas.microsoft.com/office/drawing/2014/main" id="{7721EFF5-2141-4040-9302-95CD8F84F9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83920" y="4046160"/>
            <a:ext cx="2824162" cy="15875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  <p:sp>
        <p:nvSpPr>
          <p:cNvPr id="22" name="图片占位符 2">
            <a:extLst>
              <a:ext uri="{FF2B5EF4-FFF2-40B4-BE49-F238E27FC236}">
                <a16:creationId xmlns:a16="http://schemas.microsoft.com/office/drawing/2014/main" id="{8AC487DB-B8E9-4644-AF92-3C825797F8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37961" y="4046160"/>
            <a:ext cx="2824162" cy="1587500"/>
          </a:xfrm>
          <a:prstGeom prst="rect">
            <a:avLst/>
          </a:prstGeom>
          <a:solidFill>
            <a:srgbClr val="4472C4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533BE00-8288-4E97-AA53-7AA824D9E6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9878" y="1774642"/>
            <a:ext cx="2824162" cy="15875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17706787-89D9-4574-9603-E64CED582F5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683918" y="1774642"/>
            <a:ext cx="2824162" cy="15875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  <p:sp>
        <p:nvSpPr>
          <p:cNvPr id="16" name="图片占位符 2">
            <a:extLst>
              <a:ext uri="{FF2B5EF4-FFF2-40B4-BE49-F238E27FC236}">
                <a16:creationId xmlns:a16="http://schemas.microsoft.com/office/drawing/2014/main" id="{71E5A7A6-646E-4392-B677-EAC8867696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437958" y="1774642"/>
            <a:ext cx="2824162" cy="15875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r>
              <a:rPr lang="en-US" altLang="zh-CN" dirty="0"/>
              <a:t>pic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14479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个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BE7D776-A1EC-42BB-A3D3-8BCB2D72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D3C8903-342D-4AF4-AB2E-99108C9844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57689" y="918049"/>
            <a:ext cx="5435642" cy="4770904"/>
          </a:xfrm>
          <a:custGeom>
            <a:avLst/>
            <a:gdLst>
              <a:gd name="connsiteX0" fmla="*/ 3313766 w 5435642"/>
              <a:gd name="connsiteY0" fmla="*/ 14 h 4770904"/>
              <a:gd name="connsiteX1" fmla="*/ 3704870 w 5435642"/>
              <a:gd name="connsiteY1" fmla="*/ 191894 h 4770904"/>
              <a:gd name="connsiteX2" fmla="*/ 3747347 w 5435642"/>
              <a:gd name="connsiteY2" fmla="*/ 249997 h 4770904"/>
              <a:gd name="connsiteX3" fmla="*/ 3751790 w 5435642"/>
              <a:gd name="connsiteY3" fmla="*/ 242744 h 4770904"/>
              <a:gd name="connsiteX4" fmla="*/ 3747721 w 5435642"/>
              <a:gd name="connsiteY4" fmla="*/ 250508 h 4770904"/>
              <a:gd name="connsiteX5" fmla="*/ 3753423 w 5435642"/>
              <a:gd name="connsiteY5" fmla="*/ 258308 h 4770904"/>
              <a:gd name="connsiteX6" fmla="*/ 4460891 w 5435642"/>
              <a:gd name="connsiteY6" fmla="*/ 60603 h 4770904"/>
              <a:gd name="connsiteX7" fmla="*/ 4819651 w 5435642"/>
              <a:gd name="connsiteY7" fmla="*/ 599960 h 4770904"/>
              <a:gd name="connsiteX8" fmla="*/ 4821592 w 5435642"/>
              <a:gd name="connsiteY8" fmla="*/ 600752 h 4770904"/>
              <a:gd name="connsiteX9" fmla="*/ 4898892 w 5435642"/>
              <a:gd name="connsiteY9" fmla="*/ 632295 h 4770904"/>
              <a:gd name="connsiteX10" fmla="*/ 5280070 w 5435642"/>
              <a:gd name="connsiteY10" fmla="*/ 1123420 h 4770904"/>
              <a:gd name="connsiteX11" fmla="*/ 5259462 w 5435642"/>
              <a:gd name="connsiteY11" fmla="*/ 1691036 h 4770904"/>
              <a:gd name="connsiteX12" fmla="*/ 5410004 w 5435642"/>
              <a:gd name="connsiteY12" fmla="*/ 2558908 h 4770904"/>
              <a:gd name="connsiteX13" fmla="*/ 4704798 w 5435642"/>
              <a:gd name="connsiteY13" fmla="*/ 3318599 h 4770904"/>
              <a:gd name="connsiteX14" fmla="*/ 4452346 w 5435642"/>
              <a:gd name="connsiteY14" fmla="*/ 3969558 h 4770904"/>
              <a:gd name="connsiteX15" fmla="*/ 3592829 w 5435642"/>
              <a:gd name="connsiteY15" fmla="*/ 4048376 h 4770904"/>
              <a:gd name="connsiteX16" fmla="*/ 2978602 w 5435642"/>
              <a:gd name="connsiteY16" fmla="*/ 4742828 h 4770904"/>
              <a:gd name="connsiteX17" fmla="*/ 2075481 w 5435642"/>
              <a:gd name="connsiteY17" fmla="*/ 4318937 h 4770904"/>
              <a:gd name="connsiteX18" fmla="*/ 733931 w 5435642"/>
              <a:gd name="connsiteY18" fmla="*/ 3900124 h 4770904"/>
              <a:gd name="connsiteX19" fmla="*/ 144081 w 5435642"/>
              <a:gd name="connsiteY19" fmla="*/ 3434065 h 4770904"/>
              <a:gd name="connsiteX20" fmla="*/ 270119 w 5435642"/>
              <a:gd name="connsiteY20" fmla="*/ 2804963 h 4770904"/>
              <a:gd name="connsiteX21" fmla="*/ 3970 w 5435642"/>
              <a:gd name="connsiteY21" fmla="*/ 2159524 h 4770904"/>
              <a:gd name="connsiteX22" fmla="*/ 490024 w 5435642"/>
              <a:gd name="connsiteY22" fmla="*/ 1585837 h 4770904"/>
              <a:gd name="connsiteX23" fmla="*/ 494674 w 5435642"/>
              <a:gd name="connsiteY23" fmla="*/ 1570713 h 4770904"/>
              <a:gd name="connsiteX24" fmla="*/ 711186 w 5435642"/>
              <a:gd name="connsiteY24" fmla="*/ 746886 h 4770904"/>
              <a:gd name="connsiteX25" fmla="*/ 1764471 w 5435642"/>
              <a:gd name="connsiteY25" fmla="*/ 558675 h 4770904"/>
              <a:gd name="connsiteX26" fmla="*/ 1764657 w 5435642"/>
              <a:gd name="connsiteY26" fmla="*/ 558311 h 4770904"/>
              <a:gd name="connsiteX27" fmla="*/ 1763843 w 5435642"/>
              <a:gd name="connsiteY27" fmla="*/ 557571 h 4770904"/>
              <a:gd name="connsiteX28" fmla="*/ 1764689 w 5435642"/>
              <a:gd name="connsiteY28" fmla="*/ 558248 h 4770904"/>
              <a:gd name="connsiteX29" fmla="*/ 1807533 w 5435642"/>
              <a:gd name="connsiteY29" fmla="*/ 474249 h 4770904"/>
              <a:gd name="connsiteX30" fmla="*/ 2826427 w 5435642"/>
              <a:gd name="connsiteY30" fmla="*/ 363287 h 4770904"/>
              <a:gd name="connsiteX31" fmla="*/ 2831163 w 5435642"/>
              <a:gd name="connsiteY31" fmla="*/ 354724 h 4770904"/>
              <a:gd name="connsiteX32" fmla="*/ 2899954 w 5435642"/>
              <a:gd name="connsiteY32" fmla="*/ 230344 h 4770904"/>
              <a:gd name="connsiteX33" fmla="*/ 3240226 w 5435642"/>
              <a:gd name="connsiteY33" fmla="*/ 6513 h 4770904"/>
              <a:gd name="connsiteX34" fmla="*/ 3313766 w 5435642"/>
              <a:gd name="connsiteY34" fmla="*/ 14 h 477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35642" h="4770904">
                <a:moveTo>
                  <a:pt x="3313766" y="14"/>
                </a:moveTo>
                <a:cubicBezTo>
                  <a:pt x="3460232" y="-1123"/>
                  <a:pt x="3601238" y="68037"/>
                  <a:pt x="3704870" y="191894"/>
                </a:cubicBezTo>
                <a:lnTo>
                  <a:pt x="3747347" y="249997"/>
                </a:lnTo>
                <a:lnTo>
                  <a:pt x="3751790" y="242744"/>
                </a:lnTo>
                <a:lnTo>
                  <a:pt x="3747721" y="250508"/>
                </a:lnTo>
                <a:lnTo>
                  <a:pt x="3753423" y="258308"/>
                </a:lnTo>
                <a:cubicBezTo>
                  <a:pt x="3927086" y="13909"/>
                  <a:pt x="4214346" y="-66343"/>
                  <a:pt x="4460891" y="60603"/>
                </a:cubicBezTo>
                <a:cubicBezTo>
                  <a:pt x="4648753" y="157303"/>
                  <a:pt x="4783461" y="359755"/>
                  <a:pt x="4819651" y="599960"/>
                </a:cubicBezTo>
                <a:lnTo>
                  <a:pt x="4821592" y="600752"/>
                </a:lnTo>
                <a:lnTo>
                  <a:pt x="4898892" y="632295"/>
                </a:lnTo>
                <a:cubicBezTo>
                  <a:pt x="5078418" y="720883"/>
                  <a:pt x="5218497" y="899332"/>
                  <a:pt x="5280070" y="1123420"/>
                </a:cubicBezTo>
                <a:cubicBezTo>
                  <a:pt x="5331214" y="1309314"/>
                  <a:pt x="5323926" y="1511214"/>
                  <a:pt x="5259462" y="1691036"/>
                </a:cubicBezTo>
                <a:cubicBezTo>
                  <a:pt x="5417920" y="1937644"/>
                  <a:pt x="5473336" y="2257328"/>
                  <a:pt x="5410004" y="2558908"/>
                </a:cubicBezTo>
                <a:cubicBezTo>
                  <a:pt x="5325811" y="2959838"/>
                  <a:pt x="5047096" y="3260094"/>
                  <a:pt x="4704798" y="3318599"/>
                </a:cubicBezTo>
                <a:cubicBezTo>
                  <a:pt x="4703164" y="3568849"/>
                  <a:pt x="4611055" y="3806184"/>
                  <a:pt x="4452346" y="3969558"/>
                </a:cubicBezTo>
                <a:cubicBezTo>
                  <a:pt x="4211204" y="4217822"/>
                  <a:pt x="3862873" y="4249724"/>
                  <a:pt x="3592829" y="4048376"/>
                </a:cubicBezTo>
                <a:cubicBezTo>
                  <a:pt x="3505495" y="4394222"/>
                  <a:pt x="3271641" y="4658602"/>
                  <a:pt x="2978602" y="4742828"/>
                </a:cubicBezTo>
                <a:cubicBezTo>
                  <a:pt x="2633287" y="4842067"/>
                  <a:pt x="2272893" y="4672952"/>
                  <a:pt x="2075481" y="4318937"/>
                </a:cubicBezTo>
                <a:cubicBezTo>
                  <a:pt x="1609532" y="4654959"/>
                  <a:pt x="1004352" y="4466085"/>
                  <a:pt x="733931" y="3900124"/>
                </a:cubicBezTo>
                <a:cubicBezTo>
                  <a:pt x="468285" y="3937325"/>
                  <a:pt x="218849" y="3740282"/>
                  <a:pt x="144081" y="3434065"/>
                </a:cubicBezTo>
                <a:cubicBezTo>
                  <a:pt x="89922" y="3212516"/>
                  <a:pt x="137798" y="2973416"/>
                  <a:pt x="270119" y="2804963"/>
                </a:cubicBezTo>
                <a:cubicBezTo>
                  <a:pt x="82382" y="2672829"/>
                  <a:pt x="-22167" y="2419267"/>
                  <a:pt x="3970" y="2159524"/>
                </a:cubicBezTo>
                <a:cubicBezTo>
                  <a:pt x="34631" y="1855404"/>
                  <a:pt x="236442" y="1617187"/>
                  <a:pt x="490024" y="1585837"/>
                </a:cubicBezTo>
                <a:cubicBezTo>
                  <a:pt x="491532" y="1580759"/>
                  <a:pt x="493166" y="1575791"/>
                  <a:pt x="494674" y="1570713"/>
                </a:cubicBezTo>
                <a:cubicBezTo>
                  <a:pt x="460620" y="1271230"/>
                  <a:pt x="540037" y="969208"/>
                  <a:pt x="711186" y="746886"/>
                </a:cubicBezTo>
                <a:cubicBezTo>
                  <a:pt x="981607" y="395742"/>
                  <a:pt x="1420036" y="317476"/>
                  <a:pt x="1764471" y="558675"/>
                </a:cubicBezTo>
                <a:lnTo>
                  <a:pt x="1764657" y="558311"/>
                </a:lnTo>
                <a:lnTo>
                  <a:pt x="1763843" y="557571"/>
                </a:lnTo>
                <a:lnTo>
                  <a:pt x="1764689" y="558248"/>
                </a:lnTo>
                <a:lnTo>
                  <a:pt x="1807533" y="474249"/>
                </a:lnTo>
                <a:cubicBezTo>
                  <a:pt x="2040407" y="74392"/>
                  <a:pt x="2526962" y="10390"/>
                  <a:pt x="2826427" y="363287"/>
                </a:cubicBezTo>
                <a:lnTo>
                  <a:pt x="2831163" y="354724"/>
                </a:lnTo>
                <a:lnTo>
                  <a:pt x="2899954" y="230344"/>
                </a:lnTo>
                <a:cubicBezTo>
                  <a:pt x="2985811" y="109940"/>
                  <a:pt x="3106304" y="29198"/>
                  <a:pt x="3240226" y="6513"/>
                </a:cubicBezTo>
                <a:cubicBezTo>
                  <a:pt x="3264793" y="2346"/>
                  <a:pt x="3289356" y="204"/>
                  <a:pt x="3313766" y="14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个人照片</a:t>
            </a:r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E1ED5A4A-BEF1-4A8D-A008-0FB2A2E93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052" y="2423159"/>
            <a:ext cx="4894524" cy="3466651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</a:lstStyle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  <a:endParaRPr lang="en-US" altLang="zh-CN" spc="5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  <a:endParaRPr lang="en-US" altLang="zh-CN" spc="5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pc="5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请在这里输入关于自己的相关介绍或头衔</a:t>
            </a:r>
          </a:p>
          <a:p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79AA5AF5-F87B-4C16-99D4-F4CFE3E64F7B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71CE365-EF7B-41BC-B364-40D3DE1064E0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F4B2F6-2B2B-49DD-B161-4F587239A24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0" name="Freeform 50">
            <a:extLst>
              <a:ext uri="{FF2B5EF4-FFF2-40B4-BE49-F238E27FC236}">
                <a16:creationId xmlns:a16="http://schemas.microsoft.com/office/drawing/2014/main" id="{0431AB32-AFE8-4C08-86ED-BB1AABE974A0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D38556-C175-441B-8DE1-6944BC541A2F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27C2D3-5B38-45C3-83F1-E8F13CA03590}"/>
              </a:ext>
            </a:extLst>
          </p:cNvPr>
          <p:cNvSpPr txBox="1"/>
          <p:nvPr userDrawn="1"/>
        </p:nvSpPr>
        <p:spPr>
          <a:xfrm>
            <a:off x="928052" y="335943"/>
            <a:ext cx="9536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个人介绍页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6C3D2A4B-269F-429B-A9F0-5F63E2002B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8053" y="1440906"/>
            <a:ext cx="4001756" cy="6837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输入你的姓名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5C94EDF-831B-42CE-9EF4-C9A74F451A9F}"/>
              </a:ext>
            </a:extLst>
          </p:cNvPr>
          <p:cNvCxnSpPr>
            <a:cxnSpLocks/>
          </p:cNvCxnSpPr>
          <p:nvPr userDrawn="1"/>
        </p:nvCxnSpPr>
        <p:spPr>
          <a:xfrm>
            <a:off x="928053" y="2272553"/>
            <a:ext cx="4894523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366950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BF519ACC-C3B1-47A0-853E-52BC2BB1F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8053" y="338612"/>
            <a:ext cx="953674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团队介绍</a:t>
            </a:r>
          </a:p>
          <a:p>
            <a:pPr lvl="0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FD3C8903-342D-4AF4-AB2E-99108C9844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28053" y="1060174"/>
            <a:ext cx="2549018" cy="2626247"/>
          </a:xfrm>
          <a:prstGeom prst="flowChartConnector">
            <a:avLst/>
          </a:pr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团队成员照片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875D7DCE-FFBF-4405-A79C-A3FFDBF46B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0331" y="4322434"/>
            <a:ext cx="2684462" cy="133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正文内容</a:t>
            </a:r>
          </a:p>
        </p:txBody>
      </p:sp>
      <p:sp>
        <p:nvSpPr>
          <p:cNvPr id="18" name="文本占位符 2">
            <a:extLst>
              <a:ext uri="{FF2B5EF4-FFF2-40B4-BE49-F238E27FC236}">
                <a16:creationId xmlns:a16="http://schemas.microsoft.com/office/drawing/2014/main" id="{A3BF320C-D29C-40AB-BCE5-483726EBB4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1506" y="4322434"/>
            <a:ext cx="2684462" cy="133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正文内容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CFF206C2-F124-4179-9710-8A4CE1B372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52956" y="4322434"/>
            <a:ext cx="2684462" cy="133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正文内容</a:t>
            </a:r>
          </a:p>
        </p:txBody>
      </p:sp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B23D3EC-CB6C-4C64-AC41-C1616E5B793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596950" y="949473"/>
            <a:ext cx="2549018" cy="2626247"/>
          </a:xfrm>
          <a:prstGeom prst="flowChartConnector">
            <a:avLst/>
          </a:pr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团队成员照片</a:t>
            </a:r>
            <a:endParaRPr lang="zh-CN" altLang="en-US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DB599E00-D622-475C-B7F0-18FB538632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65847" y="949474"/>
            <a:ext cx="2549018" cy="2626247"/>
          </a:xfrm>
          <a:prstGeom prst="flowChartConnector">
            <a:avLst/>
          </a:prstGeom>
          <a:solidFill>
            <a:schemeClr val="accent1"/>
          </a:solidFill>
        </p:spPr>
        <p:txBody>
          <a:bodyPr wrap="square" anchor="ctr" anchorCtr="1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团队成员照片</a:t>
            </a:r>
            <a:endParaRPr lang="zh-CN" altLang="en-US" dirty="0"/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FCF4F2C6-B5B6-4241-B10D-DD853E7D42B8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776ACA-9570-4490-9707-436E1BB23802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CEA71A-1D3A-4AAC-8BC4-C5F60372944C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9261F1E4-002F-404C-A374-570978B49E8C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726C755-44E4-4C09-AAD6-B4D31C48937B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91EFD1B-15A3-4DD2-A335-10F987310719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C6CFB2-77CF-4FE8-B35A-CAFDB111C0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61506" y="3700361"/>
            <a:ext cx="2684462" cy="495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输入名字</a:t>
            </a:r>
          </a:p>
        </p:txBody>
      </p:sp>
      <p:sp>
        <p:nvSpPr>
          <p:cNvPr id="33" name="文本占位符 4">
            <a:extLst>
              <a:ext uri="{FF2B5EF4-FFF2-40B4-BE49-F238E27FC236}">
                <a16:creationId xmlns:a16="http://schemas.microsoft.com/office/drawing/2014/main" id="{83B24DC5-1036-40AC-B9E6-95480E2E84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0331" y="3686421"/>
            <a:ext cx="2684462" cy="495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输入名字</a:t>
            </a:r>
          </a:p>
        </p:txBody>
      </p:sp>
      <p:sp>
        <p:nvSpPr>
          <p:cNvPr id="34" name="文本占位符 4">
            <a:extLst>
              <a:ext uri="{FF2B5EF4-FFF2-40B4-BE49-F238E27FC236}">
                <a16:creationId xmlns:a16="http://schemas.microsoft.com/office/drawing/2014/main" id="{F5B93C3A-86DD-4CB5-9A48-40C060ED45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52956" y="3680778"/>
            <a:ext cx="2684462" cy="495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输入名字</a:t>
            </a:r>
          </a:p>
        </p:txBody>
      </p:sp>
    </p:spTree>
    <p:extLst>
      <p:ext uri="{BB962C8B-B14F-4D97-AF65-F5344CB8AC3E}">
        <p14:creationId xmlns:p14="http://schemas.microsoft.com/office/powerpoint/2010/main" val="1852661315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F519204E-A7CA-4B98-99D2-5148F925E43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8217470"/>
          </a:xfrm>
          <a:custGeom>
            <a:avLst/>
            <a:gdLst>
              <a:gd name="connsiteX0" fmla="*/ 0 w 12192000"/>
              <a:gd name="connsiteY0" fmla="*/ 581611 h 8217470"/>
              <a:gd name="connsiteX1" fmla="*/ 822196 w 12192000"/>
              <a:gd name="connsiteY1" fmla="*/ 581611 h 8217470"/>
              <a:gd name="connsiteX2" fmla="*/ 1041102 w 12192000"/>
              <a:gd name="connsiteY2" fmla="*/ 628206 h 8217470"/>
              <a:gd name="connsiteX3" fmla="*/ 6096001 w 12192000"/>
              <a:gd name="connsiteY3" fmla="*/ 975749 h 8217470"/>
              <a:gd name="connsiteX4" fmla="*/ 11150900 w 12192000"/>
              <a:gd name="connsiteY4" fmla="*/ 628207 h 8217470"/>
              <a:gd name="connsiteX5" fmla="*/ 11369806 w 12192000"/>
              <a:gd name="connsiteY5" fmla="*/ 581613 h 8217470"/>
              <a:gd name="connsiteX6" fmla="*/ 12192000 w 12192000"/>
              <a:gd name="connsiteY6" fmla="*/ 581613 h 8217470"/>
              <a:gd name="connsiteX7" fmla="*/ 12192000 w 12192000"/>
              <a:gd name="connsiteY7" fmla="*/ 8217470 h 8217470"/>
              <a:gd name="connsiteX8" fmla="*/ 12178750 w 12192000"/>
              <a:gd name="connsiteY8" fmla="*/ 8217470 h 8217470"/>
              <a:gd name="connsiteX9" fmla="*/ 12178750 w 12192000"/>
              <a:gd name="connsiteY9" fmla="*/ 6708186 h 8217470"/>
              <a:gd name="connsiteX10" fmla="*/ 12178752 w 12192000"/>
              <a:gd name="connsiteY10" fmla="*/ 6708186 h 8217470"/>
              <a:gd name="connsiteX11" fmla="*/ 12178752 w 12192000"/>
              <a:gd name="connsiteY11" fmla="*/ 6708185 h 8217470"/>
              <a:gd name="connsiteX12" fmla="*/ 12178750 w 12192000"/>
              <a:gd name="connsiteY12" fmla="*/ 6708182 h 8217470"/>
              <a:gd name="connsiteX13" fmla="*/ 12178750 w 12192000"/>
              <a:gd name="connsiteY13" fmla="*/ 6314048 h 8217470"/>
              <a:gd name="connsiteX14" fmla="*/ 11356558 w 12192000"/>
              <a:gd name="connsiteY14" fmla="*/ 6314048 h 8217470"/>
              <a:gd name="connsiteX15" fmla="*/ 11137650 w 12192000"/>
              <a:gd name="connsiteY15" fmla="*/ 6267454 h 8217470"/>
              <a:gd name="connsiteX16" fmla="*/ 6082752 w 12192000"/>
              <a:gd name="connsiteY16" fmla="*/ 5919912 h 8217470"/>
              <a:gd name="connsiteX17" fmla="*/ 1027853 w 12192000"/>
              <a:gd name="connsiteY17" fmla="*/ 6267454 h 8217470"/>
              <a:gd name="connsiteX18" fmla="*/ 808947 w 12192000"/>
              <a:gd name="connsiteY18" fmla="*/ 6314049 h 8217470"/>
              <a:gd name="connsiteX19" fmla="*/ 0 w 12192000"/>
              <a:gd name="connsiteY19" fmla="*/ 6314049 h 8217470"/>
              <a:gd name="connsiteX20" fmla="*/ 0 w 12192000"/>
              <a:gd name="connsiteY20" fmla="*/ 0 h 8217470"/>
              <a:gd name="connsiteX21" fmla="*/ 12192000 w 12192000"/>
              <a:gd name="connsiteY21" fmla="*/ 0 h 8217470"/>
              <a:gd name="connsiteX22" fmla="*/ 12192000 w 12192000"/>
              <a:gd name="connsiteY22" fmla="*/ 1454 h 8217470"/>
              <a:gd name="connsiteX23" fmla="*/ 0 w 12192000"/>
              <a:gd name="connsiteY23" fmla="*/ 1454 h 821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8217470">
                <a:moveTo>
                  <a:pt x="0" y="581611"/>
                </a:moveTo>
                <a:lnTo>
                  <a:pt x="822196" y="581611"/>
                </a:lnTo>
                <a:lnTo>
                  <a:pt x="1041102" y="628206"/>
                </a:lnTo>
                <a:cubicBezTo>
                  <a:pt x="2136598" y="837888"/>
                  <a:pt x="3991796" y="975749"/>
                  <a:pt x="6096001" y="975749"/>
                </a:cubicBezTo>
                <a:cubicBezTo>
                  <a:pt x="8200206" y="975749"/>
                  <a:pt x="10055404" y="837889"/>
                  <a:pt x="11150900" y="628207"/>
                </a:cubicBezTo>
                <a:lnTo>
                  <a:pt x="11369806" y="581613"/>
                </a:lnTo>
                <a:lnTo>
                  <a:pt x="12192000" y="581613"/>
                </a:lnTo>
                <a:lnTo>
                  <a:pt x="12192000" y="8217470"/>
                </a:lnTo>
                <a:lnTo>
                  <a:pt x="12178750" y="8217470"/>
                </a:lnTo>
                <a:lnTo>
                  <a:pt x="12178750" y="6708186"/>
                </a:lnTo>
                <a:lnTo>
                  <a:pt x="12178752" y="6708186"/>
                </a:lnTo>
                <a:lnTo>
                  <a:pt x="12178752" y="6708185"/>
                </a:lnTo>
                <a:lnTo>
                  <a:pt x="12178750" y="6708182"/>
                </a:lnTo>
                <a:lnTo>
                  <a:pt x="12178750" y="6314048"/>
                </a:lnTo>
                <a:lnTo>
                  <a:pt x="11356558" y="6314048"/>
                </a:lnTo>
                <a:lnTo>
                  <a:pt x="11137650" y="6267454"/>
                </a:lnTo>
                <a:cubicBezTo>
                  <a:pt x="10042156" y="6057772"/>
                  <a:pt x="8186957" y="5919912"/>
                  <a:pt x="6082752" y="5919912"/>
                </a:cubicBezTo>
                <a:cubicBezTo>
                  <a:pt x="3978547" y="5919912"/>
                  <a:pt x="2123349" y="6057772"/>
                  <a:pt x="1027853" y="6267454"/>
                </a:cubicBezTo>
                <a:lnTo>
                  <a:pt x="808947" y="6314049"/>
                </a:lnTo>
                <a:lnTo>
                  <a:pt x="0" y="63140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454"/>
                </a:lnTo>
                <a:lnTo>
                  <a:pt x="0" y="1454"/>
                </a:lnTo>
                <a:close/>
              </a:path>
            </a:pathLst>
          </a:custGeom>
          <a:gradFill>
            <a:gsLst>
              <a:gs pos="3900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wrap="square">
            <a:noAutofit/>
          </a:bodyPr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D746BE4-EA5C-4CE9-912D-8DA18730B0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993136"/>
            <a:ext cx="12192000" cy="1047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感谢倾听，恳请指正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A7C4AFCC-82D1-44C9-A961-DD53E89CDA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79983" y="3271859"/>
            <a:ext cx="7513983" cy="4140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答辩题目：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25DF78-3651-4D40-B19F-7BCC89835E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7851" y="4102727"/>
            <a:ext cx="3061252" cy="5232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姓名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27E3D8-4489-447A-8439-43ED6BB3178E}"/>
              </a:ext>
            </a:extLst>
          </p:cNvPr>
          <p:cNvSpPr txBox="1"/>
          <p:nvPr/>
        </p:nvSpPr>
        <p:spPr>
          <a:xfrm>
            <a:off x="4115301" y="4102727"/>
            <a:ext cx="170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汇报人：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DEB00C6-FAF9-4E52-AB14-ECA4490FC9BA}"/>
              </a:ext>
            </a:extLst>
          </p:cNvPr>
          <p:cNvSpPr/>
          <p:nvPr userDrawn="1"/>
        </p:nvSpPr>
        <p:spPr>
          <a:xfrm>
            <a:off x="-6626" y="5889431"/>
            <a:ext cx="12192002" cy="2328039"/>
          </a:xfrm>
          <a:custGeom>
            <a:avLst/>
            <a:gdLst>
              <a:gd name="connsiteX0" fmla="*/ 6096002 w 12192002"/>
              <a:gd name="connsiteY0" fmla="*/ 0 h 2328039"/>
              <a:gd name="connsiteX1" fmla="*/ 11150900 w 12192002"/>
              <a:gd name="connsiteY1" fmla="*/ 347542 h 2328039"/>
              <a:gd name="connsiteX2" fmla="*/ 11369808 w 12192002"/>
              <a:gd name="connsiteY2" fmla="*/ 394136 h 2328039"/>
              <a:gd name="connsiteX3" fmla="*/ 12192000 w 12192002"/>
              <a:gd name="connsiteY3" fmla="*/ 394136 h 2328039"/>
              <a:gd name="connsiteX4" fmla="*/ 12192000 w 12192002"/>
              <a:gd name="connsiteY4" fmla="*/ 788270 h 2328039"/>
              <a:gd name="connsiteX5" fmla="*/ 12192002 w 12192002"/>
              <a:gd name="connsiteY5" fmla="*/ 788273 h 2328039"/>
              <a:gd name="connsiteX6" fmla="*/ 12192002 w 12192002"/>
              <a:gd name="connsiteY6" fmla="*/ 788274 h 2328039"/>
              <a:gd name="connsiteX7" fmla="*/ 12192000 w 12192002"/>
              <a:gd name="connsiteY7" fmla="*/ 788274 h 2328039"/>
              <a:gd name="connsiteX8" fmla="*/ 12192000 w 12192002"/>
              <a:gd name="connsiteY8" fmla="*/ 2328039 h 2328039"/>
              <a:gd name="connsiteX9" fmla="*/ 0 w 12192002"/>
              <a:gd name="connsiteY9" fmla="*/ 2328039 h 2328039"/>
              <a:gd name="connsiteX10" fmla="*/ 0 w 12192002"/>
              <a:gd name="connsiteY10" fmla="*/ 394137 h 2328039"/>
              <a:gd name="connsiteX11" fmla="*/ 822197 w 12192002"/>
              <a:gd name="connsiteY11" fmla="*/ 394137 h 2328039"/>
              <a:gd name="connsiteX12" fmla="*/ 1041103 w 12192002"/>
              <a:gd name="connsiteY12" fmla="*/ 347542 h 2328039"/>
              <a:gd name="connsiteX13" fmla="*/ 6096002 w 12192002"/>
              <a:gd name="connsiteY13" fmla="*/ 0 h 232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2" h="2328039">
                <a:moveTo>
                  <a:pt x="6096002" y="0"/>
                </a:moveTo>
                <a:cubicBezTo>
                  <a:pt x="8200207" y="0"/>
                  <a:pt x="10055406" y="137860"/>
                  <a:pt x="11150900" y="347542"/>
                </a:cubicBezTo>
                <a:lnTo>
                  <a:pt x="11369808" y="394136"/>
                </a:lnTo>
                <a:lnTo>
                  <a:pt x="12192000" y="394136"/>
                </a:lnTo>
                <a:lnTo>
                  <a:pt x="12192000" y="788270"/>
                </a:lnTo>
                <a:lnTo>
                  <a:pt x="12192002" y="788273"/>
                </a:lnTo>
                <a:lnTo>
                  <a:pt x="12192002" y="788274"/>
                </a:lnTo>
                <a:lnTo>
                  <a:pt x="12192000" y="788274"/>
                </a:lnTo>
                <a:lnTo>
                  <a:pt x="12192000" y="2328039"/>
                </a:lnTo>
                <a:lnTo>
                  <a:pt x="0" y="2328039"/>
                </a:lnTo>
                <a:lnTo>
                  <a:pt x="0" y="394137"/>
                </a:lnTo>
                <a:lnTo>
                  <a:pt x="822197" y="394137"/>
                </a:lnTo>
                <a:lnTo>
                  <a:pt x="1041103" y="347542"/>
                </a:lnTo>
                <a:cubicBezTo>
                  <a:pt x="2136599" y="137860"/>
                  <a:pt x="3991797" y="0"/>
                  <a:pt x="609600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DC33501-3286-4145-9ADD-53CA1D58FB64}"/>
              </a:ext>
            </a:extLst>
          </p:cNvPr>
          <p:cNvSpPr/>
          <p:nvPr userDrawn="1"/>
        </p:nvSpPr>
        <p:spPr>
          <a:xfrm rot="16200000">
            <a:off x="5608190" y="-5638672"/>
            <a:ext cx="975618" cy="12192002"/>
          </a:xfrm>
          <a:custGeom>
            <a:avLst/>
            <a:gdLst>
              <a:gd name="connsiteX0" fmla="*/ 975618 w 975618"/>
              <a:gd name="connsiteY0" fmla="*/ 0 h 12192002"/>
              <a:gd name="connsiteX1" fmla="*/ 975618 w 975618"/>
              <a:gd name="connsiteY1" fmla="*/ 1 h 12192002"/>
              <a:gd name="connsiteX2" fmla="*/ 956441 w 975618"/>
              <a:gd name="connsiteY2" fmla="*/ 1 h 12192002"/>
              <a:gd name="connsiteX3" fmla="*/ 956441 w 975618"/>
              <a:gd name="connsiteY3" fmla="*/ 2 h 12192002"/>
              <a:gd name="connsiteX4" fmla="*/ 974295 w 975618"/>
              <a:gd name="connsiteY4" fmla="*/ 2 h 12192002"/>
              <a:gd name="connsiteX5" fmla="*/ 974295 w 975618"/>
              <a:gd name="connsiteY5" fmla="*/ 12192002 h 12192002"/>
              <a:gd name="connsiteX6" fmla="*/ 956439 w 975618"/>
              <a:gd name="connsiteY6" fmla="*/ 12192002 h 12192002"/>
              <a:gd name="connsiteX7" fmla="*/ 788274 w 975618"/>
              <a:gd name="connsiteY7" fmla="*/ 12192002 h 12192002"/>
              <a:gd name="connsiteX8" fmla="*/ 788273 w 975618"/>
              <a:gd name="connsiteY8" fmla="*/ 12192002 h 12192002"/>
              <a:gd name="connsiteX9" fmla="*/ 788270 w 975618"/>
              <a:gd name="connsiteY9" fmla="*/ 12192002 h 12192002"/>
              <a:gd name="connsiteX10" fmla="*/ 560203 w 975618"/>
              <a:gd name="connsiteY10" fmla="*/ 12192002 h 12192002"/>
              <a:gd name="connsiteX11" fmla="*/ 394136 w 975618"/>
              <a:gd name="connsiteY11" fmla="*/ 12192002 h 12192002"/>
              <a:gd name="connsiteX12" fmla="*/ 394136 w 975618"/>
              <a:gd name="connsiteY12" fmla="*/ 11369808 h 12192002"/>
              <a:gd name="connsiteX13" fmla="*/ 347542 w 975618"/>
              <a:gd name="connsiteY13" fmla="*/ 11150902 h 12192002"/>
              <a:gd name="connsiteX14" fmla="*/ 0 w 975618"/>
              <a:gd name="connsiteY14" fmla="*/ 6096003 h 12192002"/>
              <a:gd name="connsiteX15" fmla="*/ 347543 w 975618"/>
              <a:gd name="connsiteY15" fmla="*/ 1041104 h 12192002"/>
              <a:gd name="connsiteX16" fmla="*/ 394138 w 975618"/>
              <a:gd name="connsiteY16" fmla="*/ 822198 h 12192002"/>
              <a:gd name="connsiteX17" fmla="*/ 394138 w 975618"/>
              <a:gd name="connsiteY17" fmla="*/ 0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75618" h="12192002">
                <a:moveTo>
                  <a:pt x="975618" y="0"/>
                </a:moveTo>
                <a:lnTo>
                  <a:pt x="975618" y="1"/>
                </a:lnTo>
                <a:lnTo>
                  <a:pt x="956441" y="1"/>
                </a:lnTo>
                <a:lnTo>
                  <a:pt x="956441" y="2"/>
                </a:lnTo>
                <a:lnTo>
                  <a:pt x="974295" y="2"/>
                </a:lnTo>
                <a:lnTo>
                  <a:pt x="974295" y="12192002"/>
                </a:lnTo>
                <a:lnTo>
                  <a:pt x="956439" y="12192002"/>
                </a:lnTo>
                <a:lnTo>
                  <a:pt x="788274" y="12192002"/>
                </a:lnTo>
                <a:lnTo>
                  <a:pt x="788273" y="12192002"/>
                </a:lnTo>
                <a:lnTo>
                  <a:pt x="788270" y="12192002"/>
                </a:lnTo>
                <a:lnTo>
                  <a:pt x="560203" y="12192002"/>
                </a:lnTo>
                <a:lnTo>
                  <a:pt x="394136" y="12192002"/>
                </a:lnTo>
                <a:lnTo>
                  <a:pt x="394136" y="11369808"/>
                </a:lnTo>
                <a:lnTo>
                  <a:pt x="347542" y="11150902"/>
                </a:lnTo>
                <a:cubicBezTo>
                  <a:pt x="137860" y="10055406"/>
                  <a:pt x="0" y="8200208"/>
                  <a:pt x="0" y="6096003"/>
                </a:cubicBezTo>
                <a:cubicBezTo>
                  <a:pt x="0" y="3991798"/>
                  <a:pt x="137861" y="2136600"/>
                  <a:pt x="347543" y="1041104"/>
                </a:cubicBezTo>
                <a:lnTo>
                  <a:pt x="394138" y="822198"/>
                </a:lnTo>
                <a:lnTo>
                  <a:pt x="39413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263312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1491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8695BD2-BE45-4E63-AADF-2CCC217255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9" y="2423160"/>
            <a:ext cx="3640377" cy="4001135"/>
          </a:xfrm>
          <a:prstGeom prst="rect">
            <a:avLst/>
          </a:prstGeom>
        </p:spPr>
      </p:pic>
      <p:sp>
        <p:nvSpPr>
          <p:cNvPr id="55" name="Freeform 46">
            <a:extLst>
              <a:ext uri="{FF2B5EF4-FFF2-40B4-BE49-F238E27FC236}">
                <a16:creationId xmlns:a16="http://schemas.microsoft.com/office/drawing/2014/main" id="{3096CC3C-C183-40BD-976D-F1256529AB19}"/>
              </a:ext>
            </a:extLst>
          </p:cNvPr>
          <p:cNvSpPr>
            <a:spLocks noEditPoints="1"/>
          </p:cNvSpPr>
          <p:nvPr/>
        </p:nvSpPr>
        <p:spPr bwMode="auto">
          <a:xfrm>
            <a:off x="468189" y="1460510"/>
            <a:ext cx="1645782" cy="1442633"/>
          </a:xfrm>
          <a:custGeom>
            <a:avLst/>
            <a:gdLst>
              <a:gd name="T0" fmla="*/ 142 w 165"/>
              <a:gd name="T1" fmla="*/ 91 h 107"/>
              <a:gd name="T2" fmla="*/ 136 w 165"/>
              <a:gd name="T3" fmla="*/ 91 h 107"/>
              <a:gd name="T4" fmla="*/ 148 w 165"/>
              <a:gd name="T5" fmla="*/ 78 h 107"/>
              <a:gd name="T6" fmla="*/ 148 w 165"/>
              <a:gd name="T7" fmla="*/ 13 h 107"/>
              <a:gd name="T8" fmla="*/ 136 w 165"/>
              <a:gd name="T9" fmla="*/ 0 h 107"/>
              <a:gd name="T10" fmla="*/ 29 w 165"/>
              <a:gd name="T11" fmla="*/ 0 h 107"/>
              <a:gd name="T12" fmla="*/ 17 w 165"/>
              <a:gd name="T13" fmla="*/ 13 h 107"/>
              <a:gd name="T14" fmla="*/ 17 w 165"/>
              <a:gd name="T15" fmla="*/ 78 h 107"/>
              <a:gd name="T16" fmla="*/ 29 w 165"/>
              <a:gd name="T17" fmla="*/ 91 h 107"/>
              <a:gd name="T18" fmla="*/ 23 w 165"/>
              <a:gd name="T19" fmla="*/ 91 h 107"/>
              <a:gd name="T20" fmla="*/ 0 w 165"/>
              <a:gd name="T21" fmla="*/ 95 h 107"/>
              <a:gd name="T22" fmla="*/ 0 w 165"/>
              <a:gd name="T23" fmla="*/ 95 h 107"/>
              <a:gd name="T24" fmla="*/ 0 w 165"/>
              <a:gd name="T25" fmla="*/ 103 h 107"/>
              <a:gd name="T26" fmla="*/ 5 w 165"/>
              <a:gd name="T27" fmla="*/ 107 h 107"/>
              <a:gd name="T28" fmla="*/ 161 w 165"/>
              <a:gd name="T29" fmla="*/ 107 h 107"/>
              <a:gd name="T30" fmla="*/ 165 w 165"/>
              <a:gd name="T31" fmla="*/ 103 h 107"/>
              <a:gd name="T32" fmla="*/ 165 w 165"/>
              <a:gd name="T33" fmla="*/ 95 h 107"/>
              <a:gd name="T34" fmla="*/ 165 w 165"/>
              <a:gd name="T35" fmla="*/ 95 h 107"/>
              <a:gd name="T36" fmla="*/ 142 w 165"/>
              <a:gd name="T37" fmla="*/ 91 h 107"/>
              <a:gd name="T38" fmla="*/ 25 w 165"/>
              <a:gd name="T39" fmla="*/ 78 h 107"/>
              <a:gd name="T40" fmla="*/ 25 w 165"/>
              <a:gd name="T41" fmla="*/ 13 h 107"/>
              <a:gd name="T42" fmla="*/ 29 w 165"/>
              <a:gd name="T43" fmla="*/ 8 h 107"/>
              <a:gd name="T44" fmla="*/ 136 w 165"/>
              <a:gd name="T45" fmla="*/ 8 h 107"/>
              <a:gd name="T46" fmla="*/ 140 w 165"/>
              <a:gd name="T47" fmla="*/ 13 h 107"/>
              <a:gd name="T48" fmla="*/ 140 w 165"/>
              <a:gd name="T49" fmla="*/ 78 h 107"/>
              <a:gd name="T50" fmla="*/ 136 w 165"/>
              <a:gd name="T51" fmla="*/ 82 h 107"/>
              <a:gd name="T52" fmla="*/ 29 w 165"/>
              <a:gd name="T53" fmla="*/ 82 h 107"/>
              <a:gd name="T54" fmla="*/ 25 w 165"/>
              <a:gd name="T55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" h="107">
                <a:moveTo>
                  <a:pt x="142" y="91"/>
                </a:moveTo>
                <a:cubicBezTo>
                  <a:pt x="136" y="91"/>
                  <a:pt x="136" y="91"/>
                  <a:pt x="136" y="91"/>
                </a:cubicBezTo>
                <a:cubicBezTo>
                  <a:pt x="143" y="91"/>
                  <a:pt x="148" y="85"/>
                  <a:pt x="148" y="78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6"/>
                  <a:pt x="143" y="0"/>
                  <a:pt x="13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2" y="0"/>
                  <a:pt x="17" y="6"/>
                  <a:pt x="17" y="13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5"/>
                  <a:pt x="22" y="91"/>
                  <a:pt x="29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2" y="107"/>
                  <a:pt x="5" y="107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3" y="107"/>
                  <a:pt x="165" y="105"/>
                  <a:pt x="165" y="103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5"/>
                  <a:pt x="165" y="95"/>
                  <a:pt x="165" y="95"/>
                </a:cubicBezTo>
                <a:lnTo>
                  <a:pt x="142" y="91"/>
                </a:lnTo>
                <a:close/>
                <a:moveTo>
                  <a:pt x="25" y="78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10"/>
                  <a:pt x="27" y="8"/>
                  <a:pt x="29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8" y="8"/>
                  <a:pt x="140" y="10"/>
                  <a:pt x="140" y="13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81"/>
                  <a:pt x="138" y="82"/>
                  <a:pt x="136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2"/>
                  <a:pt x="25" y="81"/>
                  <a:pt x="25" y="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reflection blurRad="787400" stA="50000" endA="300" endPos="5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600" b="0" dirty="0">
              <a:gradFill>
                <a:gsLst>
                  <a:gs pos="0">
                    <a:srgbClr val="4472C4"/>
                  </a:gs>
                  <a:gs pos="2600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75000"/>
                    </a:schemeClr>
                  </a:gs>
                  <a:gs pos="100000">
                    <a:srgbClr val="4472C4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694A83F3-8886-4CA4-99EB-94B91B3F4FAE}"/>
              </a:ext>
            </a:extLst>
          </p:cNvPr>
          <p:cNvSpPr/>
          <p:nvPr/>
        </p:nvSpPr>
        <p:spPr>
          <a:xfrm>
            <a:off x="12161927" y="3213746"/>
            <a:ext cx="42674" cy="193584"/>
          </a:xfrm>
          <a:custGeom>
            <a:avLst/>
            <a:gdLst>
              <a:gd name="connsiteX0" fmla="*/ 42674 w 42674"/>
              <a:gd name="connsiteY0" fmla="*/ 0 h 193584"/>
              <a:gd name="connsiteX1" fmla="*/ 42611 w 42674"/>
              <a:gd name="connsiteY1" fmla="*/ 5945 h 193584"/>
              <a:gd name="connsiteX2" fmla="*/ 37535 w 42674"/>
              <a:gd name="connsiteY2" fmla="*/ 123824 h 193584"/>
              <a:gd name="connsiteX3" fmla="*/ 30073 w 42674"/>
              <a:gd name="connsiteY3" fmla="*/ 193584 h 193584"/>
              <a:gd name="connsiteX4" fmla="*/ 30073 w 42674"/>
              <a:gd name="connsiteY4" fmla="*/ 78094 h 193584"/>
              <a:gd name="connsiteX5" fmla="*/ 0 w 42674"/>
              <a:gd name="connsiteY5" fmla="*/ 78094 h 193584"/>
              <a:gd name="connsiteX6" fmla="*/ 42674 w 42674"/>
              <a:gd name="connsiteY6" fmla="*/ 0 h 19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4" h="193584">
                <a:moveTo>
                  <a:pt x="42674" y="0"/>
                </a:moveTo>
                <a:cubicBezTo>
                  <a:pt x="42674" y="1"/>
                  <a:pt x="42612" y="5944"/>
                  <a:pt x="42611" y="5945"/>
                </a:cubicBezTo>
                <a:cubicBezTo>
                  <a:pt x="42277" y="44534"/>
                  <a:pt x="40569" y="83849"/>
                  <a:pt x="37535" y="123824"/>
                </a:cubicBezTo>
                <a:lnTo>
                  <a:pt x="30073" y="193584"/>
                </a:lnTo>
                <a:lnTo>
                  <a:pt x="30073" y="78094"/>
                </a:lnTo>
                <a:lnTo>
                  <a:pt x="0" y="78094"/>
                </a:lnTo>
                <a:lnTo>
                  <a:pt x="4267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189782F8-457B-419D-9B14-DEE309ABE626}"/>
              </a:ext>
            </a:extLst>
          </p:cNvPr>
          <p:cNvSpPr/>
          <p:nvPr/>
        </p:nvSpPr>
        <p:spPr>
          <a:xfrm>
            <a:off x="2783012" y="727950"/>
            <a:ext cx="9421589" cy="6130050"/>
          </a:xfrm>
          <a:custGeom>
            <a:avLst/>
            <a:gdLst>
              <a:gd name="connsiteX0" fmla="*/ 6915360 w 6945433"/>
              <a:gd name="connsiteY0" fmla="*/ 0 h 3566160"/>
              <a:gd name="connsiteX1" fmla="*/ 6945433 w 6945433"/>
              <a:gd name="connsiteY1" fmla="*/ 0 h 3566160"/>
              <a:gd name="connsiteX2" fmla="*/ 6945433 w 6945433"/>
              <a:gd name="connsiteY2" fmla="*/ 115490 h 3566160"/>
              <a:gd name="connsiteX3" fmla="*/ 6945433 w 6945433"/>
              <a:gd name="connsiteY3" fmla="*/ 3566160 h 3566160"/>
              <a:gd name="connsiteX4" fmla="*/ 4597712 w 6945433"/>
              <a:gd name="connsiteY4" fmla="*/ 3566160 h 3566160"/>
              <a:gd name="connsiteX5" fmla="*/ 0 w 6945433"/>
              <a:gd name="connsiteY5" fmla="*/ 3566160 h 3566160"/>
              <a:gd name="connsiteX6" fmla="*/ 501799 w 6945433"/>
              <a:gd name="connsiteY6" fmla="*/ 3548033 h 3566160"/>
              <a:gd name="connsiteX7" fmla="*/ 3770948 w 6945433"/>
              <a:gd name="connsiteY7" fmla="*/ 2752177 h 3566160"/>
              <a:gd name="connsiteX8" fmla="*/ 6848236 w 6945433"/>
              <a:gd name="connsiteY8" fmla="*/ 12284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433" h="3566160">
                <a:moveTo>
                  <a:pt x="6915360" y="0"/>
                </a:moveTo>
                <a:lnTo>
                  <a:pt x="6945433" y="0"/>
                </a:lnTo>
                <a:lnTo>
                  <a:pt x="6945433" y="115490"/>
                </a:lnTo>
                <a:lnTo>
                  <a:pt x="6945433" y="3566160"/>
                </a:lnTo>
                <a:lnTo>
                  <a:pt x="4597712" y="3566160"/>
                </a:lnTo>
                <a:lnTo>
                  <a:pt x="0" y="3566160"/>
                </a:lnTo>
                <a:lnTo>
                  <a:pt x="501799" y="3548033"/>
                </a:lnTo>
                <a:cubicBezTo>
                  <a:pt x="1544136" y="3492916"/>
                  <a:pt x="2683687" y="3314707"/>
                  <a:pt x="3770948" y="2752177"/>
                </a:cubicBezTo>
                <a:cubicBezTo>
                  <a:pt x="5130025" y="2049014"/>
                  <a:pt x="6262345" y="1122814"/>
                  <a:pt x="6848236" y="122840"/>
                </a:cubicBezTo>
                <a:close/>
              </a:path>
            </a:pathLst>
          </a:custGeom>
          <a:ln>
            <a:noFill/>
          </a:ln>
          <a:effectLst>
            <a:outerShdw blurRad="304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3" name="文本占位符 92">
            <a:extLst>
              <a:ext uri="{FF2B5EF4-FFF2-40B4-BE49-F238E27FC236}">
                <a16:creationId xmlns:a16="http://schemas.microsoft.com/office/drawing/2014/main" id="{0899BDA4-A41A-41E2-BA38-8FF0A718B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406775"/>
            <a:ext cx="6391275" cy="7778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800" b="1" kern="1200" dirty="0">
                <a:solidFill>
                  <a:schemeClr val="accent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dirty="0"/>
              <a:t>章节标题</a:t>
            </a:r>
          </a:p>
        </p:txBody>
      </p:sp>
      <p:sp>
        <p:nvSpPr>
          <p:cNvPr id="99" name="文本占位符 98">
            <a:extLst>
              <a:ext uri="{FF2B5EF4-FFF2-40B4-BE49-F238E27FC236}">
                <a16:creationId xmlns:a16="http://schemas.microsoft.com/office/drawing/2014/main" id="{DB3A318E-9D1C-4929-857C-2495FAD795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1577975"/>
            <a:ext cx="1127125" cy="1028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6600" b="0" kern="1200" dirty="0">
                <a:gradFill>
                  <a:gsLst>
                    <a:gs pos="0">
                      <a:srgbClr val="4472C4"/>
                    </a:gs>
                    <a:gs pos="2600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accent1">
                        <a:lumMod val="75000"/>
                      </a:schemeClr>
                    </a:gs>
                    <a:gs pos="100000">
                      <a:srgbClr val="4472C4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</a:lstStyle>
          <a:p>
            <a:pPr lvl="0"/>
            <a:r>
              <a:rPr lang="en-US" altLang="zh-CN" sz="6600" b="0" kern="1200" dirty="0">
                <a:gradFill>
                  <a:gsLst>
                    <a:gs pos="0">
                      <a:srgbClr val="4472C4"/>
                    </a:gs>
                    <a:gs pos="26000">
                      <a:schemeClr val="accent1">
                        <a:lumMod val="60000"/>
                        <a:lumOff val="40000"/>
                      </a:schemeClr>
                    </a:gs>
                    <a:gs pos="53000">
                      <a:schemeClr val="accent1">
                        <a:lumMod val="75000"/>
                      </a:schemeClr>
                    </a:gs>
                    <a:gs pos="100000">
                      <a:srgbClr val="4472C4"/>
                    </a:gs>
                  </a:gsLst>
                  <a:lin ang="16200000" scaled="0"/>
                </a:gra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01</a:t>
            </a:r>
            <a:endParaRPr lang="zh-CN" altLang="en-US" dirty="0"/>
          </a:p>
        </p:txBody>
      </p:sp>
      <p:sp>
        <p:nvSpPr>
          <p:cNvPr id="10" name="Freeform 46">
            <a:extLst>
              <a:ext uri="{FF2B5EF4-FFF2-40B4-BE49-F238E27FC236}">
                <a16:creationId xmlns:a16="http://schemas.microsoft.com/office/drawing/2014/main" id="{BF4AAFDC-D074-43F9-9A86-E897D8AB47BE}"/>
              </a:ext>
            </a:extLst>
          </p:cNvPr>
          <p:cNvSpPr>
            <a:spLocks noEditPoints="1"/>
          </p:cNvSpPr>
          <p:nvPr/>
        </p:nvSpPr>
        <p:spPr bwMode="auto">
          <a:xfrm>
            <a:off x="468189" y="1460510"/>
            <a:ext cx="1645782" cy="1442633"/>
          </a:xfrm>
          <a:custGeom>
            <a:avLst/>
            <a:gdLst>
              <a:gd name="T0" fmla="*/ 142 w 165"/>
              <a:gd name="T1" fmla="*/ 91 h 107"/>
              <a:gd name="T2" fmla="*/ 136 w 165"/>
              <a:gd name="T3" fmla="*/ 91 h 107"/>
              <a:gd name="T4" fmla="*/ 148 w 165"/>
              <a:gd name="T5" fmla="*/ 78 h 107"/>
              <a:gd name="T6" fmla="*/ 148 w 165"/>
              <a:gd name="T7" fmla="*/ 13 h 107"/>
              <a:gd name="T8" fmla="*/ 136 w 165"/>
              <a:gd name="T9" fmla="*/ 0 h 107"/>
              <a:gd name="T10" fmla="*/ 29 w 165"/>
              <a:gd name="T11" fmla="*/ 0 h 107"/>
              <a:gd name="T12" fmla="*/ 17 w 165"/>
              <a:gd name="T13" fmla="*/ 13 h 107"/>
              <a:gd name="T14" fmla="*/ 17 w 165"/>
              <a:gd name="T15" fmla="*/ 78 h 107"/>
              <a:gd name="T16" fmla="*/ 29 w 165"/>
              <a:gd name="T17" fmla="*/ 91 h 107"/>
              <a:gd name="T18" fmla="*/ 23 w 165"/>
              <a:gd name="T19" fmla="*/ 91 h 107"/>
              <a:gd name="T20" fmla="*/ 0 w 165"/>
              <a:gd name="T21" fmla="*/ 95 h 107"/>
              <a:gd name="T22" fmla="*/ 0 w 165"/>
              <a:gd name="T23" fmla="*/ 95 h 107"/>
              <a:gd name="T24" fmla="*/ 0 w 165"/>
              <a:gd name="T25" fmla="*/ 103 h 107"/>
              <a:gd name="T26" fmla="*/ 5 w 165"/>
              <a:gd name="T27" fmla="*/ 107 h 107"/>
              <a:gd name="T28" fmla="*/ 161 w 165"/>
              <a:gd name="T29" fmla="*/ 107 h 107"/>
              <a:gd name="T30" fmla="*/ 165 w 165"/>
              <a:gd name="T31" fmla="*/ 103 h 107"/>
              <a:gd name="T32" fmla="*/ 165 w 165"/>
              <a:gd name="T33" fmla="*/ 95 h 107"/>
              <a:gd name="T34" fmla="*/ 165 w 165"/>
              <a:gd name="T35" fmla="*/ 95 h 107"/>
              <a:gd name="T36" fmla="*/ 142 w 165"/>
              <a:gd name="T37" fmla="*/ 91 h 107"/>
              <a:gd name="T38" fmla="*/ 25 w 165"/>
              <a:gd name="T39" fmla="*/ 78 h 107"/>
              <a:gd name="T40" fmla="*/ 25 w 165"/>
              <a:gd name="T41" fmla="*/ 13 h 107"/>
              <a:gd name="T42" fmla="*/ 29 w 165"/>
              <a:gd name="T43" fmla="*/ 8 h 107"/>
              <a:gd name="T44" fmla="*/ 136 w 165"/>
              <a:gd name="T45" fmla="*/ 8 h 107"/>
              <a:gd name="T46" fmla="*/ 140 w 165"/>
              <a:gd name="T47" fmla="*/ 13 h 107"/>
              <a:gd name="T48" fmla="*/ 140 w 165"/>
              <a:gd name="T49" fmla="*/ 78 h 107"/>
              <a:gd name="T50" fmla="*/ 136 w 165"/>
              <a:gd name="T51" fmla="*/ 82 h 107"/>
              <a:gd name="T52" fmla="*/ 29 w 165"/>
              <a:gd name="T53" fmla="*/ 82 h 107"/>
              <a:gd name="T54" fmla="*/ 25 w 165"/>
              <a:gd name="T55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" h="107">
                <a:moveTo>
                  <a:pt x="142" y="91"/>
                </a:moveTo>
                <a:cubicBezTo>
                  <a:pt x="136" y="91"/>
                  <a:pt x="136" y="91"/>
                  <a:pt x="136" y="91"/>
                </a:cubicBezTo>
                <a:cubicBezTo>
                  <a:pt x="143" y="91"/>
                  <a:pt x="148" y="85"/>
                  <a:pt x="148" y="78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6"/>
                  <a:pt x="143" y="0"/>
                  <a:pt x="13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2" y="0"/>
                  <a:pt x="17" y="6"/>
                  <a:pt x="17" y="13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5"/>
                  <a:pt x="22" y="91"/>
                  <a:pt x="29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2" y="107"/>
                  <a:pt x="5" y="107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3" y="107"/>
                  <a:pt x="165" y="105"/>
                  <a:pt x="165" y="103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5"/>
                  <a:pt x="165" y="95"/>
                  <a:pt x="165" y="95"/>
                </a:cubicBezTo>
                <a:lnTo>
                  <a:pt x="142" y="91"/>
                </a:lnTo>
                <a:close/>
                <a:moveTo>
                  <a:pt x="25" y="78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10"/>
                  <a:pt x="27" y="8"/>
                  <a:pt x="29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8" y="8"/>
                  <a:pt x="140" y="10"/>
                  <a:pt x="140" y="13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81"/>
                  <a:pt x="138" y="82"/>
                  <a:pt x="136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2"/>
                  <a:pt x="25" y="81"/>
                  <a:pt x="25" y="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reflection blurRad="787400" stA="50000" endA="300" endPos="5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600" b="0" dirty="0">
              <a:gradFill>
                <a:gsLst>
                  <a:gs pos="0">
                    <a:srgbClr val="4472C4"/>
                  </a:gs>
                  <a:gs pos="2600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75000"/>
                    </a:schemeClr>
                  </a:gs>
                  <a:gs pos="100000">
                    <a:srgbClr val="4472C4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81170EDB-762A-4B2B-8F12-C983190A8A75}"/>
              </a:ext>
            </a:extLst>
          </p:cNvPr>
          <p:cNvSpPr/>
          <p:nvPr/>
        </p:nvSpPr>
        <p:spPr>
          <a:xfrm>
            <a:off x="12161927" y="3213746"/>
            <a:ext cx="42674" cy="193584"/>
          </a:xfrm>
          <a:custGeom>
            <a:avLst/>
            <a:gdLst>
              <a:gd name="connsiteX0" fmla="*/ 42674 w 42674"/>
              <a:gd name="connsiteY0" fmla="*/ 0 h 193584"/>
              <a:gd name="connsiteX1" fmla="*/ 42611 w 42674"/>
              <a:gd name="connsiteY1" fmla="*/ 5945 h 193584"/>
              <a:gd name="connsiteX2" fmla="*/ 37535 w 42674"/>
              <a:gd name="connsiteY2" fmla="*/ 123824 h 193584"/>
              <a:gd name="connsiteX3" fmla="*/ 30073 w 42674"/>
              <a:gd name="connsiteY3" fmla="*/ 193584 h 193584"/>
              <a:gd name="connsiteX4" fmla="*/ 30073 w 42674"/>
              <a:gd name="connsiteY4" fmla="*/ 78094 h 193584"/>
              <a:gd name="connsiteX5" fmla="*/ 0 w 42674"/>
              <a:gd name="connsiteY5" fmla="*/ 78094 h 193584"/>
              <a:gd name="connsiteX6" fmla="*/ 42674 w 42674"/>
              <a:gd name="connsiteY6" fmla="*/ 0 h 19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4" h="193584">
                <a:moveTo>
                  <a:pt x="42674" y="0"/>
                </a:moveTo>
                <a:cubicBezTo>
                  <a:pt x="42674" y="1"/>
                  <a:pt x="42612" y="5944"/>
                  <a:pt x="42611" y="5945"/>
                </a:cubicBezTo>
                <a:cubicBezTo>
                  <a:pt x="42277" y="44534"/>
                  <a:pt x="40569" y="83849"/>
                  <a:pt x="37535" y="123824"/>
                </a:cubicBezTo>
                <a:lnTo>
                  <a:pt x="30073" y="193584"/>
                </a:lnTo>
                <a:lnTo>
                  <a:pt x="30073" y="78094"/>
                </a:lnTo>
                <a:lnTo>
                  <a:pt x="0" y="78094"/>
                </a:lnTo>
                <a:lnTo>
                  <a:pt x="4267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206FFC0-D4BF-4819-B363-9C8656AF7C6D}"/>
              </a:ext>
            </a:extLst>
          </p:cNvPr>
          <p:cNvSpPr/>
          <p:nvPr/>
        </p:nvSpPr>
        <p:spPr>
          <a:xfrm>
            <a:off x="2783012" y="727950"/>
            <a:ext cx="9421589" cy="6130050"/>
          </a:xfrm>
          <a:custGeom>
            <a:avLst/>
            <a:gdLst>
              <a:gd name="connsiteX0" fmla="*/ 6915360 w 6945433"/>
              <a:gd name="connsiteY0" fmla="*/ 0 h 3566160"/>
              <a:gd name="connsiteX1" fmla="*/ 6945433 w 6945433"/>
              <a:gd name="connsiteY1" fmla="*/ 0 h 3566160"/>
              <a:gd name="connsiteX2" fmla="*/ 6945433 w 6945433"/>
              <a:gd name="connsiteY2" fmla="*/ 115490 h 3566160"/>
              <a:gd name="connsiteX3" fmla="*/ 6945433 w 6945433"/>
              <a:gd name="connsiteY3" fmla="*/ 3566160 h 3566160"/>
              <a:gd name="connsiteX4" fmla="*/ 4597712 w 6945433"/>
              <a:gd name="connsiteY4" fmla="*/ 3566160 h 3566160"/>
              <a:gd name="connsiteX5" fmla="*/ 0 w 6945433"/>
              <a:gd name="connsiteY5" fmla="*/ 3566160 h 3566160"/>
              <a:gd name="connsiteX6" fmla="*/ 501799 w 6945433"/>
              <a:gd name="connsiteY6" fmla="*/ 3548033 h 3566160"/>
              <a:gd name="connsiteX7" fmla="*/ 3770948 w 6945433"/>
              <a:gd name="connsiteY7" fmla="*/ 2752177 h 3566160"/>
              <a:gd name="connsiteX8" fmla="*/ 6848236 w 6945433"/>
              <a:gd name="connsiteY8" fmla="*/ 12284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433" h="3566160">
                <a:moveTo>
                  <a:pt x="6915360" y="0"/>
                </a:moveTo>
                <a:lnTo>
                  <a:pt x="6945433" y="0"/>
                </a:lnTo>
                <a:lnTo>
                  <a:pt x="6945433" y="115490"/>
                </a:lnTo>
                <a:lnTo>
                  <a:pt x="6945433" y="3566160"/>
                </a:lnTo>
                <a:lnTo>
                  <a:pt x="4597712" y="3566160"/>
                </a:lnTo>
                <a:lnTo>
                  <a:pt x="0" y="3566160"/>
                </a:lnTo>
                <a:lnTo>
                  <a:pt x="501799" y="3548033"/>
                </a:lnTo>
                <a:cubicBezTo>
                  <a:pt x="1544136" y="3492916"/>
                  <a:pt x="2683687" y="3314707"/>
                  <a:pt x="3770948" y="2752177"/>
                </a:cubicBezTo>
                <a:cubicBezTo>
                  <a:pt x="5130025" y="2049014"/>
                  <a:pt x="6262345" y="1122814"/>
                  <a:pt x="6848236" y="122840"/>
                </a:cubicBezTo>
                <a:close/>
              </a:path>
            </a:pathLst>
          </a:custGeom>
          <a:ln>
            <a:noFill/>
          </a:ln>
          <a:effectLst>
            <a:outerShdw blurRad="304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F190CE17-6A37-4820-9056-AE6148B78AD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68189" y="1460510"/>
            <a:ext cx="1645782" cy="1442633"/>
          </a:xfrm>
          <a:custGeom>
            <a:avLst/>
            <a:gdLst>
              <a:gd name="T0" fmla="*/ 142 w 165"/>
              <a:gd name="T1" fmla="*/ 91 h 107"/>
              <a:gd name="T2" fmla="*/ 136 w 165"/>
              <a:gd name="T3" fmla="*/ 91 h 107"/>
              <a:gd name="T4" fmla="*/ 148 w 165"/>
              <a:gd name="T5" fmla="*/ 78 h 107"/>
              <a:gd name="T6" fmla="*/ 148 w 165"/>
              <a:gd name="T7" fmla="*/ 13 h 107"/>
              <a:gd name="T8" fmla="*/ 136 w 165"/>
              <a:gd name="T9" fmla="*/ 0 h 107"/>
              <a:gd name="T10" fmla="*/ 29 w 165"/>
              <a:gd name="T11" fmla="*/ 0 h 107"/>
              <a:gd name="T12" fmla="*/ 17 w 165"/>
              <a:gd name="T13" fmla="*/ 13 h 107"/>
              <a:gd name="T14" fmla="*/ 17 w 165"/>
              <a:gd name="T15" fmla="*/ 78 h 107"/>
              <a:gd name="T16" fmla="*/ 29 w 165"/>
              <a:gd name="T17" fmla="*/ 91 h 107"/>
              <a:gd name="T18" fmla="*/ 23 w 165"/>
              <a:gd name="T19" fmla="*/ 91 h 107"/>
              <a:gd name="T20" fmla="*/ 0 w 165"/>
              <a:gd name="T21" fmla="*/ 95 h 107"/>
              <a:gd name="T22" fmla="*/ 0 w 165"/>
              <a:gd name="T23" fmla="*/ 95 h 107"/>
              <a:gd name="T24" fmla="*/ 0 w 165"/>
              <a:gd name="T25" fmla="*/ 103 h 107"/>
              <a:gd name="T26" fmla="*/ 5 w 165"/>
              <a:gd name="T27" fmla="*/ 107 h 107"/>
              <a:gd name="T28" fmla="*/ 161 w 165"/>
              <a:gd name="T29" fmla="*/ 107 h 107"/>
              <a:gd name="T30" fmla="*/ 165 w 165"/>
              <a:gd name="T31" fmla="*/ 103 h 107"/>
              <a:gd name="T32" fmla="*/ 165 w 165"/>
              <a:gd name="T33" fmla="*/ 95 h 107"/>
              <a:gd name="T34" fmla="*/ 165 w 165"/>
              <a:gd name="T35" fmla="*/ 95 h 107"/>
              <a:gd name="T36" fmla="*/ 142 w 165"/>
              <a:gd name="T37" fmla="*/ 91 h 107"/>
              <a:gd name="T38" fmla="*/ 25 w 165"/>
              <a:gd name="T39" fmla="*/ 78 h 107"/>
              <a:gd name="T40" fmla="*/ 25 w 165"/>
              <a:gd name="T41" fmla="*/ 13 h 107"/>
              <a:gd name="T42" fmla="*/ 29 w 165"/>
              <a:gd name="T43" fmla="*/ 8 h 107"/>
              <a:gd name="T44" fmla="*/ 136 w 165"/>
              <a:gd name="T45" fmla="*/ 8 h 107"/>
              <a:gd name="T46" fmla="*/ 140 w 165"/>
              <a:gd name="T47" fmla="*/ 13 h 107"/>
              <a:gd name="T48" fmla="*/ 140 w 165"/>
              <a:gd name="T49" fmla="*/ 78 h 107"/>
              <a:gd name="T50" fmla="*/ 136 w 165"/>
              <a:gd name="T51" fmla="*/ 82 h 107"/>
              <a:gd name="T52" fmla="*/ 29 w 165"/>
              <a:gd name="T53" fmla="*/ 82 h 107"/>
              <a:gd name="T54" fmla="*/ 25 w 165"/>
              <a:gd name="T55" fmla="*/ 7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" h="107">
                <a:moveTo>
                  <a:pt x="142" y="91"/>
                </a:moveTo>
                <a:cubicBezTo>
                  <a:pt x="136" y="91"/>
                  <a:pt x="136" y="91"/>
                  <a:pt x="136" y="91"/>
                </a:cubicBezTo>
                <a:cubicBezTo>
                  <a:pt x="143" y="91"/>
                  <a:pt x="148" y="85"/>
                  <a:pt x="148" y="78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6"/>
                  <a:pt x="143" y="0"/>
                  <a:pt x="136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2" y="0"/>
                  <a:pt x="17" y="6"/>
                  <a:pt x="17" y="13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85"/>
                  <a:pt x="22" y="91"/>
                  <a:pt x="29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5"/>
                  <a:pt x="2" y="107"/>
                  <a:pt x="5" y="107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63" y="107"/>
                  <a:pt x="165" y="105"/>
                  <a:pt x="165" y="103"/>
                </a:cubicBezTo>
                <a:cubicBezTo>
                  <a:pt x="165" y="95"/>
                  <a:pt x="165" y="95"/>
                  <a:pt x="165" y="95"/>
                </a:cubicBezTo>
                <a:cubicBezTo>
                  <a:pt x="165" y="95"/>
                  <a:pt x="165" y="95"/>
                  <a:pt x="165" y="95"/>
                </a:cubicBezTo>
                <a:lnTo>
                  <a:pt x="142" y="91"/>
                </a:lnTo>
                <a:close/>
                <a:moveTo>
                  <a:pt x="25" y="78"/>
                </a:moveTo>
                <a:cubicBezTo>
                  <a:pt x="25" y="13"/>
                  <a:pt x="25" y="13"/>
                  <a:pt x="25" y="13"/>
                </a:cubicBezTo>
                <a:cubicBezTo>
                  <a:pt x="25" y="10"/>
                  <a:pt x="27" y="8"/>
                  <a:pt x="29" y="8"/>
                </a:cubicBezTo>
                <a:cubicBezTo>
                  <a:pt x="136" y="8"/>
                  <a:pt x="136" y="8"/>
                  <a:pt x="136" y="8"/>
                </a:cubicBezTo>
                <a:cubicBezTo>
                  <a:pt x="138" y="8"/>
                  <a:pt x="140" y="10"/>
                  <a:pt x="140" y="13"/>
                </a:cubicBezTo>
                <a:cubicBezTo>
                  <a:pt x="140" y="78"/>
                  <a:pt x="140" y="78"/>
                  <a:pt x="140" y="78"/>
                </a:cubicBezTo>
                <a:cubicBezTo>
                  <a:pt x="140" y="81"/>
                  <a:pt x="138" y="82"/>
                  <a:pt x="136" y="82"/>
                </a:cubicBezTo>
                <a:cubicBezTo>
                  <a:pt x="29" y="82"/>
                  <a:pt x="29" y="82"/>
                  <a:pt x="29" y="82"/>
                </a:cubicBezTo>
                <a:cubicBezTo>
                  <a:pt x="27" y="82"/>
                  <a:pt x="25" y="81"/>
                  <a:pt x="25" y="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reflection blurRad="787400" stA="50000" endA="300" endPos="5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6600" b="0" dirty="0">
              <a:gradFill>
                <a:gsLst>
                  <a:gs pos="0">
                    <a:srgbClr val="4472C4"/>
                  </a:gs>
                  <a:gs pos="26000">
                    <a:schemeClr val="accent1">
                      <a:lumMod val="60000"/>
                      <a:lumOff val="40000"/>
                    </a:schemeClr>
                  </a:gs>
                  <a:gs pos="53000">
                    <a:schemeClr val="accent1">
                      <a:lumMod val="75000"/>
                    </a:schemeClr>
                  </a:gs>
                  <a:gs pos="100000">
                    <a:srgbClr val="4472C4"/>
                  </a:gs>
                </a:gsLst>
                <a:lin ang="16200000" scaled="0"/>
              </a:gra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2AF99682-097B-466B-98F7-A1DDC23575EB}"/>
              </a:ext>
            </a:extLst>
          </p:cNvPr>
          <p:cNvSpPr/>
          <p:nvPr userDrawn="1"/>
        </p:nvSpPr>
        <p:spPr>
          <a:xfrm>
            <a:off x="12161927" y="3213746"/>
            <a:ext cx="42674" cy="193584"/>
          </a:xfrm>
          <a:custGeom>
            <a:avLst/>
            <a:gdLst>
              <a:gd name="connsiteX0" fmla="*/ 42674 w 42674"/>
              <a:gd name="connsiteY0" fmla="*/ 0 h 193584"/>
              <a:gd name="connsiteX1" fmla="*/ 42611 w 42674"/>
              <a:gd name="connsiteY1" fmla="*/ 5945 h 193584"/>
              <a:gd name="connsiteX2" fmla="*/ 37535 w 42674"/>
              <a:gd name="connsiteY2" fmla="*/ 123824 h 193584"/>
              <a:gd name="connsiteX3" fmla="*/ 30073 w 42674"/>
              <a:gd name="connsiteY3" fmla="*/ 193584 h 193584"/>
              <a:gd name="connsiteX4" fmla="*/ 30073 w 42674"/>
              <a:gd name="connsiteY4" fmla="*/ 78094 h 193584"/>
              <a:gd name="connsiteX5" fmla="*/ 0 w 42674"/>
              <a:gd name="connsiteY5" fmla="*/ 78094 h 193584"/>
              <a:gd name="connsiteX6" fmla="*/ 42674 w 42674"/>
              <a:gd name="connsiteY6" fmla="*/ 0 h 19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74" h="193584">
                <a:moveTo>
                  <a:pt x="42674" y="0"/>
                </a:moveTo>
                <a:cubicBezTo>
                  <a:pt x="42674" y="1"/>
                  <a:pt x="42612" y="5944"/>
                  <a:pt x="42611" y="5945"/>
                </a:cubicBezTo>
                <a:cubicBezTo>
                  <a:pt x="42277" y="44534"/>
                  <a:pt x="40569" y="83849"/>
                  <a:pt x="37535" y="123824"/>
                </a:cubicBezTo>
                <a:lnTo>
                  <a:pt x="30073" y="193584"/>
                </a:lnTo>
                <a:lnTo>
                  <a:pt x="30073" y="78094"/>
                </a:lnTo>
                <a:lnTo>
                  <a:pt x="0" y="78094"/>
                </a:lnTo>
                <a:lnTo>
                  <a:pt x="4267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C7F393B5-D89D-455F-A1FE-42695C5D4A57}"/>
              </a:ext>
            </a:extLst>
          </p:cNvPr>
          <p:cNvSpPr/>
          <p:nvPr userDrawn="1"/>
        </p:nvSpPr>
        <p:spPr>
          <a:xfrm>
            <a:off x="2783012" y="727950"/>
            <a:ext cx="9421589" cy="6130050"/>
          </a:xfrm>
          <a:custGeom>
            <a:avLst/>
            <a:gdLst>
              <a:gd name="connsiteX0" fmla="*/ 6915360 w 6945433"/>
              <a:gd name="connsiteY0" fmla="*/ 0 h 3566160"/>
              <a:gd name="connsiteX1" fmla="*/ 6945433 w 6945433"/>
              <a:gd name="connsiteY1" fmla="*/ 0 h 3566160"/>
              <a:gd name="connsiteX2" fmla="*/ 6945433 w 6945433"/>
              <a:gd name="connsiteY2" fmla="*/ 115490 h 3566160"/>
              <a:gd name="connsiteX3" fmla="*/ 6945433 w 6945433"/>
              <a:gd name="connsiteY3" fmla="*/ 3566160 h 3566160"/>
              <a:gd name="connsiteX4" fmla="*/ 4597712 w 6945433"/>
              <a:gd name="connsiteY4" fmla="*/ 3566160 h 3566160"/>
              <a:gd name="connsiteX5" fmla="*/ 0 w 6945433"/>
              <a:gd name="connsiteY5" fmla="*/ 3566160 h 3566160"/>
              <a:gd name="connsiteX6" fmla="*/ 501799 w 6945433"/>
              <a:gd name="connsiteY6" fmla="*/ 3548033 h 3566160"/>
              <a:gd name="connsiteX7" fmla="*/ 3770948 w 6945433"/>
              <a:gd name="connsiteY7" fmla="*/ 2752177 h 3566160"/>
              <a:gd name="connsiteX8" fmla="*/ 6848236 w 6945433"/>
              <a:gd name="connsiteY8" fmla="*/ 122840 h 356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5433" h="3566160">
                <a:moveTo>
                  <a:pt x="6915360" y="0"/>
                </a:moveTo>
                <a:lnTo>
                  <a:pt x="6945433" y="0"/>
                </a:lnTo>
                <a:lnTo>
                  <a:pt x="6945433" y="115490"/>
                </a:lnTo>
                <a:lnTo>
                  <a:pt x="6945433" y="3566160"/>
                </a:lnTo>
                <a:lnTo>
                  <a:pt x="4597712" y="3566160"/>
                </a:lnTo>
                <a:lnTo>
                  <a:pt x="0" y="3566160"/>
                </a:lnTo>
                <a:lnTo>
                  <a:pt x="501799" y="3548033"/>
                </a:lnTo>
                <a:cubicBezTo>
                  <a:pt x="1544136" y="3492916"/>
                  <a:pt x="2683687" y="3314707"/>
                  <a:pt x="3770948" y="2752177"/>
                </a:cubicBezTo>
                <a:cubicBezTo>
                  <a:pt x="5130025" y="2049014"/>
                  <a:pt x="6262345" y="1122814"/>
                  <a:pt x="6848236" y="122840"/>
                </a:cubicBezTo>
                <a:close/>
              </a:path>
            </a:pathLst>
          </a:custGeom>
          <a:ln>
            <a:noFill/>
          </a:ln>
          <a:effectLst>
            <a:outerShdw blurRad="304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文本占位符 92">
            <a:extLst>
              <a:ext uri="{FF2B5EF4-FFF2-40B4-BE49-F238E27FC236}">
                <a16:creationId xmlns:a16="http://schemas.microsoft.com/office/drawing/2014/main" id="{CC114B2B-F2AB-4F09-9447-A78031E919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189" y="4209415"/>
            <a:ext cx="6391275" cy="777875"/>
          </a:xfrm>
          <a:prstGeom prst="rect">
            <a:avLst/>
          </a:prstGeom>
        </p:spPr>
        <p:txBody>
          <a:bodyPr/>
          <a:lstStyle>
            <a:lvl1pPr marL="0" indent="0" algn="dist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1800" b="0" kern="1200" dirty="0">
                <a:solidFill>
                  <a:schemeClr val="accent1"/>
                </a:solidFill>
                <a:latin typeface="+mj-lt"/>
                <a:ea typeface="幼圆" panose="02010509060101010101" pitchFamily="49" charset="-122"/>
                <a:cs typeface="+mj-cs"/>
              </a:defRPr>
            </a:lvl1pPr>
          </a:lstStyle>
          <a:p>
            <a:pPr lvl="0"/>
            <a:r>
              <a:rPr lang="en-US" altLang="zh-CN" dirty="0"/>
              <a:t>TYPE HERE TO EDIT</a:t>
            </a:r>
            <a:endParaRPr lang="zh-CN" altLang="en-US" dirty="0"/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D9E60127-1D78-4292-8880-B3196E47A1E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76858" y="1577974"/>
            <a:ext cx="8115142" cy="5280025"/>
          </a:xfrm>
          <a:custGeom>
            <a:avLst/>
            <a:gdLst>
              <a:gd name="connsiteX0" fmla="*/ 9380795 w 9421589"/>
              <a:gd name="connsiteY0" fmla="*/ 0 h 6130050"/>
              <a:gd name="connsiteX1" fmla="*/ 9421589 w 9421589"/>
              <a:gd name="connsiteY1" fmla="*/ 0 h 6130050"/>
              <a:gd name="connsiteX2" fmla="*/ 9421589 w 9421589"/>
              <a:gd name="connsiteY2" fmla="*/ 198522 h 6130050"/>
              <a:gd name="connsiteX3" fmla="*/ 9421589 w 9421589"/>
              <a:gd name="connsiteY3" fmla="*/ 6130050 h 6130050"/>
              <a:gd name="connsiteX4" fmla="*/ 6236869 w 9421589"/>
              <a:gd name="connsiteY4" fmla="*/ 6130050 h 6130050"/>
              <a:gd name="connsiteX5" fmla="*/ 0 w 9421589"/>
              <a:gd name="connsiteY5" fmla="*/ 6130050 h 6130050"/>
              <a:gd name="connsiteX6" fmla="*/ 680698 w 9421589"/>
              <a:gd name="connsiteY6" fmla="*/ 6098891 h 6130050"/>
              <a:gd name="connsiteX7" fmla="*/ 5115350 w 9421589"/>
              <a:gd name="connsiteY7" fmla="*/ 4730854 h 6130050"/>
              <a:gd name="connsiteX8" fmla="*/ 9289740 w 9421589"/>
              <a:gd name="connsiteY8" fmla="*/ 211156 h 613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21589" h="6130050">
                <a:moveTo>
                  <a:pt x="9380795" y="0"/>
                </a:moveTo>
                <a:lnTo>
                  <a:pt x="9421589" y="0"/>
                </a:lnTo>
                <a:lnTo>
                  <a:pt x="9421589" y="198522"/>
                </a:lnTo>
                <a:lnTo>
                  <a:pt x="9421589" y="6130050"/>
                </a:lnTo>
                <a:lnTo>
                  <a:pt x="6236869" y="6130050"/>
                </a:lnTo>
                <a:lnTo>
                  <a:pt x="0" y="6130050"/>
                </a:lnTo>
                <a:lnTo>
                  <a:pt x="680698" y="6098891"/>
                </a:lnTo>
                <a:cubicBezTo>
                  <a:pt x="2094645" y="6004147"/>
                  <a:pt x="3640463" y="5697815"/>
                  <a:pt x="5115350" y="4730854"/>
                </a:cubicBezTo>
                <a:cubicBezTo>
                  <a:pt x="6958959" y="3522152"/>
                  <a:pt x="8494969" y="1930061"/>
                  <a:pt x="9289740" y="211156"/>
                </a:cubicBezTo>
                <a:close/>
              </a:path>
            </a:pathLst>
          </a:custGeom>
        </p:spPr>
        <p:txBody>
          <a:bodyPr wrap="square" anchor="b" anchorCtr="0">
            <a:noAutofit/>
          </a:bodyPr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4472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11060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递进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77" name="圆角矩形 21">
            <a:extLst>
              <a:ext uri="{FF2B5EF4-FFF2-40B4-BE49-F238E27FC236}">
                <a16:creationId xmlns:a16="http://schemas.microsoft.com/office/drawing/2014/main" id="{063ABEC1-2CFA-41B8-9ED9-8368188FB88E}"/>
              </a:ext>
            </a:extLst>
          </p:cNvPr>
          <p:cNvSpPr/>
          <p:nvPr userDrawn="1"/>
        </p:nvSpPr>
        <p:spPr>
          <a:xfrm>
            <a:off x="1066223" y="3126734"/>
            <a:ext cx="10093611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8" name="椭圆 4">
            <a:extLst>
              <a:ext uri="{FF2B5EF4-FFF2-40B4-BE49-F238E27FC236}">
                <a16:creationId xmlns:a16="http://schemas.microsoft.com/office/drawing/2014/main" id="{A30ADC3A-1255-44DE-93AC-928A01281F53}"/>
              </a:ext>
            </a:extLst>
          </p:cNvPr>
          <p:cNvGrpSpPr/>
          <p:nvPr userDrawn="1"/>
        </p:nvGrpSpPr>
        <p:grpSpPr>
          <a:xfrm>
            <a:off x="1166138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79" name="圆形">
              <a:extLst>
                <a:ext uri="{FF2B5EF4-FFF2-40B4-BE49-F238E27FC236}">
                  <a16:creationId xmlns:a16="http://schemas.microsoft.com/office/drawing/2014/main" id="{EFE4F492-F4BE-4203-8916-59FD1FC14E44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0" name="1">
              <a:extLst>
                <a:ext uri="{FF2B5EF4-FFF2-40B4-BE49-F238E27FC236}">
                  <a16:creationId xmlns:a16="http://schemas.microsoft.com/office/drawing/2014/main" id="{25794C5A-40D1-4E77-90BA-F4FF9B064F79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81" name="椭圆 35">
            <a:extLst>
              <a:ext uri="{FF2B5EF4-FFF2-40B4-BE49-F238E27FC236}">
                <a16:creationId xmlns:a16="http://schemas.microsoft.com/office/drawing/2014/main" id="{D694905B-B235-4E21-B257-CE5835840259}"/>
              </a:ext>
            </a:extLst>
          </p:cNvPr>
          <p:cNvGrpSpPr/>
          <p:nvPr userDrawn="1"/>
        </p:nvGrpSpPr>
        <p:grpSpPr>
          <a:xfrm>
            <a:off x="10330580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82" name="圆形">
              <a:extLst>
                <a:ext uri="{FF2B5EF4-FFF2-40B4-BE49-F238E27FC236}">
                  <a16:creationId xmlns:a16="http://schemas.microsoft.com/office/drawing/2014/main" id="{7A24C134-5313-4C80-9079-DEEAC0799C74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3" name="6">
              <a:extLst>
                <a:ext uri="{FF2B5EF4-FFF2-40B4-BE49-F238E27FC236}">
                  <a16:creationId xmlns:a16="http://schemas.microsoft.com/office/drawing/2014/main" id="{3147D8C6-F1AA-4C2D-BD15-D690DF44BB4A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84" name="椭圆 36">
            <a:extLst>
              <a:ext uri="{FF2B5EF4-FFF2-40B4-BE49-F238E27FC236}">
                <a16:creationId xmlns:a16="http://schemas.microsoft.com/office/drawing/2014/main" id="{05E193A0-F2AA-4D34-9284-26C95C144F00}"/>
              </a:ext>
            </a:extLst>
          </p:cNvPr>
          <p:cNvGrpSpPr/>
          <p:nvPr userDrawn="1"/>
        </p:nvGrpSpPr>
        <p:grpSpPr>
          <a:xfrm>
            <a:off x="8497693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85" name="圆形">
              <a:extLst>
                <a:ext uri="{FF2B5EF4-FFF2-40B4-BE49-F238E27FC236}">
                  <a16:creationId xmlns:a16="http://schemas.microsoft.com/office/drawing/2014/main" id="{84D0222A-CC3C-47D8-840B-F150C571A73D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6" name="5">
              <a:extLst>
                <a:ext uri="{FF2B5EF4-FFF2-40B4-BE49-F238E27FC236}">
                  <a16:creationId xmlns:a16="http://schemas.microsoft.com/office/drawing/2014/main" id="{DC1EA35F-E698-44E0-B10B-CA741FA22AFA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87" name="椭圆 37">
            <a:extLst>
              <a:ext uri="{FF2B5EF4-FFF2-40B4-BE49-F238E27FC236}">
                <a16:creationId xmlns:a16="http://schemas.microsoft.com/office/drawing/2014/main" id="{D9CFEC2A-5320-4354-9FF4-7177F1E9093E}"/>
              </a:ext>
            </a:extLst>
          </p:cNvPr>
          <p:cNvGrpSpPr/>
          <p:nvPr userDrawn="1"/>
        </p:nvGrpSpPr>
        <p:grpSpPr>
          <a:xfrm>
            <a:off x="6664804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88" name="圆形">
              <a:extLst>
                <a:ext uri="{FF2B5EF4-FFF2-40B4-BE49-F238E27FC236}">
                  <a16:creationId xmlns:a16="http://schemas.microsoft.com/office/drawing/2014/main" id="{28E7AEBB-4AE5-47D3-B9EC-EF31B364857A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9" name="4">
              <a:extLst>
                <a:ext uri="{FF2B5EF4-FFF2-40B4-BE49-F238E27FC236}">
                  <a16:creationId xmlns:a16="http://schemas.microsoft.com/office/drawing/2014/main" id="{EEEBFBFE-5950-4E15-A045-447BFEE623B8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90" name="椭圆 38">
            <a:extLst>
              <a:ext uri="{FF2B5EF4-FFF2-40B4-BE49-F238E27FC236}">
                <a16:creationId xmlns:a16="http://schemas.microsoft.com/office/drawing/2014/main" id="{FA515028-355C-44E8-A866-F136E1D48EA7}"/>
              </a:ext>
            </a:extLst>
          </p:cNvPr>
          <p:cNvGrpSpPr/>
          <p:nvPr userDrawn="1"/>
        </p:nvGrpSpPr>
        <p:grpSpPr>
          <a:xfrm>
            <a:off x="4831915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91" name="圆形">
              <a:extLst>
                <a:ext uri="{FF2B5EF4-FFF2-40B4-BE49-F238E27FC236}">
                  <a16:creationId xmlns:a16="http://schemas.microsoft.com/office/drawing/2014/main" id="{D1F957BF-B5BC-4EEB-90FF-403663EB085E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2" name="3">
              <a:extLst>
                <a:ext uri="{FF2B5EF4-FFF2-40B4-BE49-F238E27FC236}">
                  <a16:creationId xmlns:a16="http://schemas.microsoft.com/office/drawing/2014/main" id="{3C7B8665-9A44-4429-B556-EC5169B34D28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93" name="椭圆 39">
            <a:extLst>
              <a:ext uri="{FF2B5EF4-FFF2-40B4-BE49-F238E27FC236}">
                <a16:creationId xmlns:a16="http://schemas.microsoft.com/office/drawing/2014/main" id="{71BCF998-30E6-47D6-98C4-0FC04B435ABC}"/>
              </a:ext>
            </a:extLst>
          </p:cNvPr>
          <p:cNvGrpSpPr/>
          <p:nvPr userDrawn="1"/>
        </p:nvGrpSpPr>
        <p:grpSpPr>
          <a:xfrm>
            <a:off x="2999026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94" name="圆形">
              <a:extLst>
                <a:ext uri="{FF2B5EF4-FFF2-40B4-BE49-F238E27FC236}">
                  <a16:creationId xmlns:a16="http://schemas.microsoft.com/office/drawing/2014/main" id="{8067C55F-8E64-42C3-8AD3-5F87ED402B63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5" name="2">
              <a:extLst>
                <a:ext uri="{FF2B5EF4-FFF2-40B4-BE49-F238E27FC236}">
                  <a16:creationId xmlns:a16="http://schemas.microsoft.com/office/drawing/2014/main" id="{372CC586-F95C-4E02-B884-496D6310BB4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96" name="直线连接符 6">
            <a:extLst>
              <a:ext uri="{FF2B5EF4-FFF2-40B4-BE49-F238E27FC236}">
                <a16:creationId xmlns:a16="http://schemas.microsoft.com/office/drawing/2014/main" id="{9F20DAE5-360C-435F-B1F3-3B18A0A5BD77}"/>
              </a:ext>
            </a:extLst>
          </p:cNvPr>
          <p:cNvSpPr/>
          <p:nvPr userDrawn="1"/>
        </p:nvSpPr>
        <p:spPr>
          <a:xfrm flipH="1" flipV="1">
            <a:off x="1534885" y="1316498"/>
            <a:ext cx="8209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直线连接符 46">
            <a:extLst>
              <a:ext uri="{FF2B5EF4-FFF2-40B4-BE49-F238E27FC236}">
                <a16:creationId xmlns:a16="http://schemas.microsoft.com/office/drawing/2014/main" id="{B85A14AB-8E05-40A1-A473-E613603B0C7D}"/>
              </a:ext>
            </a:extLst>
          </p:cNvPr>
          <p:cNvSpPr/>
          <p:nvPr userDrawn="1"/>
        </p:nvSpPr>
        <p:spPr>
          <a:xfrm flipH="1">
            <a:off x="3353574" y="3986178"/>
            <a:ext cx="487" cy="1795314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直线连接符 52">
            <a:extLst>
              <a:ext uri="{FF2B5EF4-FFF2-40B4-BE49-F238E27FC236}">
                <a16:creationId xmlns:a16="http://schemas.microsoft.com/office/drawing/2014/main" id="{B4C62435-8501-4A17-8437-D6D80252F44E}"/>
              </a:ext>
            </a:extLst>
          </p:cNvPr>
          <p:cNvSpPr/>
          <p:nvPr userDrawn="1"/>
        </p:nvSpPr>
        <p:spPr>
          <a:xfrm flipV="1">
            <a:off x="5197635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直线连接符 55">
            <a:extLst>
              <a:ext uri="{FF2B5EF4-FFF2-40B4-BE49-F238E27FC236}">
                <a16:creationId xmlns:a16="http://schemas.microsoft.com/office/drawing/2014/main" id="{3B23A1E9-1A7F-4B1F-84B2-4CC8651D6E84}"/>
              </a:ext>
            </a:extLst>
          </p:cNvPr>
          <p:cNvSpPr/>
          <p:nvPr userDrawn="1"/>
        </p:nvSpPr>
        <p:spPr>
          <a:xfrm flipH="1">
            <a:off x="7027381" y="3986178"/>
            <a:ext cx="1164" cy="186031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直线连接符 62">
            <a:extLst>
              <a:ext uri="{FF2B5EF4-FFF2-40B4-BE49-F238E27FC236}">
                <a16:creationId xmlns:a16="http://schemas.microsoft.com/office/drawing/2014/main" id="{386B81D9-4BE7-400B-9533-AC6210915B42}"/>
              </a:ext>
            </a:extLst>
          </p:cNvPr>
          <p:cNvSpPr/>
          <p:nvPr userDrawn="1"/>
        </p:nvSpPr>
        <p:spPr>
          <a:xfrm flipV="1">
            <a:off x="8858051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直线连接符 68">
            <a:extLst>
              <a:ext uri="{FF2B5EF4-FFF2-40B4-BE49-F238E27FC236}">
                <a16:creationId xmlns:a16="http://schemas.microsoft.com/office/drawing/2014/main" id="{D0B8EA91-80CA-49E8-A884-13A13A75F282}"/>
              </a:ext>
            </a:extLst>
          </p:cNvPr>
          <p:cNvSpPr/>
          <p:nvPr userDrawn="1"/>
        </p:nvSpPr>
        <p:spPr>
          <a:xfrm>
            <a:off x="10702352" y="398617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2" name="组合 23">
            <a:extLst>
              <a:ext uri="{FF2B5EF4-FFF2-40B4-BE49-F238E27FC236}">
                <a16:creationId xmlns:a16="http://schemas.microsoft.com/office/drawing/2014/main" id="{F95D40DC-5B76-49C5-8539-697A84E41C0B}"/>
              </a:ext>
            </a:extLst>
          </p:cNvPr>
          <p:cNvGrpSpPr/>
          <p:nvPr userDrawn="1"/>
        </p:nvGrpSpPr>
        <p:grpSpPr>
          <a:xfrm>
            <a:off x="2108475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103" name="椭圆 22">
              <a:extLst>
                <a:ext uri="{FF2B5EF4-FFF2-40B4-BE49-F238E27FC236}">
                  <a16:creationId xmlns:a16="http://schemas.microsoft.com/office/drawing/2014/main" id="{B9897653-368E-4DED-B189-D6A9728C3047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椭圆 93">
              <a:extLst>
                <a:ext uri="{FF2B5EF4-FFF2-40B4-BE49-F238E27FC236}">
                  <a16:creationId xmlns:a16="http://schemas.microsoft.com/office/drawing/2014/main" id="{69A2CC5C-A5A4-4E45-BE14-93A984D48FAB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椭圆 94">
              <a:extLst>
                <a:ext uri="{FF2B5EF4-FFF2-40B4-BE49-F238E27FC236}">
                  <a16:creationId xmlns:a16="http://schemas.microsoft.com/office/drawing/2014/main" id="{53B650E7-B923-4D7A-9EB7-AA520240C9E4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06" name="组合 100">
            <a:extLst>
              <a:ext uri="{FF2B5EF4-FFF2-40B4-BE49-F238E27FC236}">
                <a16:creationId xmlns:a16="http://schemas.microsoft.com/office/drawing/2014/main" id="{65E9AC8C-ED78-4189-8635-D8E6E094C584}"/>
              </a:ext>
            </a:extLst>
          </p:cNvPr>
          <p:cNvGrpSpPr/>
          <p:nvPr userDrawn="1"/>
        </p:nvGrpSpPr>
        <p:grpSpPr>
          <a:xfrm>
            <a:off x="3943268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107" name="椭圆 101">
              <a:extLst>
                <a:ext uri="{FF2B5EF4-FFF2-40B4-BE49-F238E27FC236}">
                  <a16:creationId xmlns:a16="http://schemas.microsoft.com/office/drawing/2014/main" id="{DB0ABF92-3E12-4838-8B8B-A1A321270EFE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8" name="椭圆 102">
              <a:extLst>
                <a:ext uri="{FF2B5EF4-FFF2-40B4-BE49-F238E27FC236}">
                  <a16:creationId xmlns:a16="http://schemas.microsoft.com/office/drawing/2014/main" id="{9A490655-B5D9-4D4B-ABC6-0BDE0289D6A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9" name="椭圆 103">
              <a:extLst>
                <a:ext uri="{FF2B5EF4-FFF2-40B4-BE49-F238E27FC236}">
                  <a16:creationId xmlns:a16="http://schemas.microsoft.com/office/drawing/2014/main" id="{303C942C-DB4B-434A-9794-AC36065DCD84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0" name="组合 104">
            <a:extLst>
              <a:ext uri="{FF2B5EF4-FFF2-40B4-BE49-F238E27FC236}">
                <a16:creationId xmlns:a16="http://schemas.microsoft.com/office/drawing/2014/main" id="{F12CD782-585D-436A-9ADD-9FE745E5C05C}"/>
              </a:ext>
            </a:extLst>
          </p:cNvPr>
          <p:cNvGrpSpPr/>
          <p:nvPr userDrawn="1"/>
        </p:nvGrpSpPr>
        <p:grpSpPr>
          <a:xfrm>
            <a:off x="5778063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111" name="椭圆 105">
              <a:extLst>
                <a:ext uri="{FF2B5EF4-FFF2-40B4-BE49-F238E27FC236}">
                  <a16:creationId xmlns:a16="http://schemas.microsoft.com/office/drawing/2014/main" id="{1CBAE52B-9F86-4DF3-8105-3EA1C505A3F9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2" name="椭圆 106">
              <a:extLst>
                <a:ext uri="{FF2B5EF4-FFF2-40B4-BE49-F238E27FC236}">
                  <a16:creationId xmlns:a16="http://schemas.microsoft.com/office/drawing/2014/main" id="{B25C72B9-1AF7-46B9-AA2E-9C47DE7B88D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3" name="椭圆 107">
              <a:extLst>
                <a:ext uri="{FF2B5EF4-FFF2-40B4-BE49-F238E27FC236}">
                  <a16:creationId xmlns:a16="http://schemas.microsoft.com/office/drawing/2014/main" id="{1C4DE4E4-EF27-4475-BFE0-C1C128E44988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4" name="组合 108">
            <a:extLst>
              <a:ext uri="{FF2B5EF4-FFF2-40B4-BE49-F238E27FC236}">
                <a16:creationId xmlns:a16="http://schemas.microsoft.com/office/drawing/2014/main" id="{C34DA746-B96A-487A-9BC3-46283F6B0546}"/>
              </a:ext>
            </a:extLst>
          </p:cNvPr>
          <p:cNvGrpSpPr/>
          <p:nvPr userDrawn="1"/>
        </p:nvGrpSpPr>
        <p:grpSpPr>
          <a:xfrm>
            <a:off x="760670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115" name="椭圆 109">
              <a:extLst>
                <a:ext uri="{FF2B5EF4-FFF2-40B4-BE49-F238E27FC236}">
                  <a16:creationId xmlns:a16="http://schemas.microsoft.com/office/drawing/2014/main" id="{E5006EEF-195D-49B8-A31C-D1CC035F2F1F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6" name="椭圆 110">
              <a:extLst>
                <a:ext uri="{FF2B5EF4-FFF2-40B4-BE49-F238E27FC236}">
                  <a16:creationId xmlns:a16="http://schemas.microsoft.com/office/drawing/2014/main" id="{48AF3BA6-48EA-4F2C-9FC2-78D6C0729BB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7" name="椭圆 111">
              <a:extLst>
                <a:ext uri="{FF2B5EF4-FFF2-40B4-BE49-F238E27FC236}">
                  <a16:creationId xmlns:a16="http://schemas.microsoft.com/office/drawing/2014/main" id="{CA8ABB15-8E49-4A3A-8A8E-BC07583668DC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8" name="组合 112">
            <a:extLst>
              <a:ext uri="{FF2B5EF4-FFF2-40B4-BE49-F238E27FC236}">
                <a16:creationId xmlns:a16="http://schemas.microsoft.com/office/drawing/2014/main" id="{22B41DAE-4330-4C78-9887-F43BD16C3567}"/>
              </a:ext>
            </a:extLst>
          </p:cNvPr>
          <p:cNvGrpSpPr/>
          <p:nvPr userDrawn="1"/>
        </p:nvGrpSpPr>
        <p:grpSpPr>
          <a:xfrm>
            <a:off x="943441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119" name="椭圆 113">
              <a:extLst>
                <a:ext uri="{FF2B5EF4-FFF2-40B4-BE49-F238E27FC236}">
                  <a16:creationId xmlns:a16="http://schemas.microsoft.com/office/drawing/2014/main" id="{84B43654-C33B-40CD-8459-FF33422A431B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椭圆 114">
              <a:extLst>
                <a:ext uri="{FF2B5EF4-FFF2-40B4-BE49-F238E27FC236}">
                  <a16:creationId xmlns:a16="http://schemas.microsoft.com/office/drawing/2014/main" id="{A2F3B752-3213-4A7B-8642-10FCCDB4696E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椭圆 115">
              <a:extLst>
                <a:ext uri="{FF2B5EF4-FFF2-40B4-BE49-F238E27FC236}">
                  <a16:creationId xmlns:a16="http://schemas.microsoft.com/office/drawing/2014/main" id="{5F673F86-B5A3-44D9-AC18-9346EEBFA6E6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0CB082-ADDD-444B-BD0F-800C57C3AF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3094" y="1792596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5" name="文本占位符 4">
            <a:extLst>
              <a:ext uri="{FF2B5EF4-FFF2-40B4-BE49-F238E27FC236}">
                <a16:creationId xmlns:a16="http://schemas.microsoft.com/office/drawing/2014/main" id="{159FCBC2-E09B-4F9E-962D-F8F1FA4871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5948" y="1792596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6" name="文本占位符 4">
            <a:extLst>
              <a:ext uri="{FF2B5EF4-FFF2-40B4-BE49-F238E27FC236}">
                <a16:creationId xmlns:a16="http://schemas.microsoft.com/office/drawing/2014/main" id="{07400249-3634-4ECB-9C8F-B7E942698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2177" y="1862002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7" name="文本占位符 4">
            <a:extLst>
              <a:ext uri="{FF2B5EF4-FFF2-40B4-BE49-F238E27FC236}">
                <a16:creationId xmlns:a16="http://schemas.microsoft.com/office/drawing/2014/main" id="{13F991D3-AA1C-4A8E-94A9-0F13F9E7B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4690" y="4725419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8" name="文本占位符 4">
            <a:extLst>
              <a:ext uri="{FF2B5EF4-FFF2-40B4-BE49-F238E27FC236}">
                <a16:creationId xmlns:a16="http://schemas.microsoft.com/office/drawing/2014/main" id="{9AB64EBD-6B40-463A-84DE-7BF429AA9C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1468" y="4725419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9" name="文本占位符 4">
            <a:extLst>
              <a:ext uri="{FF2B5EF4-FFF2-40B4-BE49-F238E27FC236}">
                <a16:creationId xmlns:a16="http://schemas.microsoft.com/office/drawing/2014/main" id="{1DEFC8CA-4AF0-43FA-8A9F-C6F70BF0DD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92004" y="4706331"/>
            <a:ext cx="2689225" cy="1106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3" name="文本占位符 4">
            <a:extLst>
              <a:ext uri="{FF2B5EF4-FFF2-40B4-BE49-F238E27FC236}">
                <a16:creationId xmlns:a16="http://schemas.microsoft.com/office/drawing/2014/main" id="{F8DDBDF1-2572-4B2F-A9F5-F59FCFF67E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59214" y="1299350"/>
            <a:ext cx="2689224" cy="493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04" name="文本占位符 4">
            <a:extLst>
              <a:ext uri="{FF2B5EF4-FFF2-40B4-BE49-F238E27FC236}">
                <a16:creationId xmlns:a16="http://schemas.microsoft.com/office/drawing/2014/main" id="{C73A06BD-1340-4577-AE67-E32BC4CEDD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39829" y="1299350"/>
            <a:ext cx="2689224" cy="493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05" name="文本占位符 4">
            <a:extLst>
              <a:ext uri="{FF2B5EF4-FFF2-40B4-BE49-F238E27FC236}">
                <a16:creationId xmlns:a16="http://schemas.microsoft.com/office/drawing/2014/main" id="{EA9A2F5F-73E7-4920-8E08-792EA6AFDC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58052" y="1337207"/>
            <a:ext cx="2689224" cy="4932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06" name="文本占位符 4">
            <a:extLst>
              <a:ext uri="{FF2B5EF4-FFF2-40B4-BE49-F238E27FC236}">
                <a16:creationId xmlns:a16="http://schemas.microsoft.com/office/drawing/2014/main" id="{5545861C-D4F3-4FA0-9E40-B5FEDB3F62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9831" y="4218194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07" name="文本占位符 4">
            <a:extLst>
              <a:ext uri="{FF2B5EF4-FFF2-40B4-BE49-F238E27FC236}">
                <a16:creationId xmlns:a16="http://schemas.microsoft.com/office/drawing/2014/main" id="{749A13E5-9ACF-4388-B0D8-773E6E740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38157" y="4231370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  <p:sp>
        <p:nvSpPr>
          <p:cNvPr id="208" name="文本占位符 4">
            <a:extLst>
              <a:ext uri="{FF2B5EF4-FFF2-40B4-BE49-F238E27FC236}">
                <a16:creationId xmlns:a16="http://schemas.microsoft.com/office/drawing/2014/main" id="{29BAE589-3D8C-483B-B87C-A65698F0CF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70883" y="4218194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输入小标题</a:t>
            </a:r>
          </a:p>
        </p:txBody>
      </p:sp>
    </p:spTree>
    <p:extLst>
      <p:ext uri="{BB962C8B-B14F-4D97-AF65-F5344CB8AC3E}">
        <p14:creationId xmlns:p14="http://schemas.microsoft.com/office/powerpoint/2010/main" val="3555602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总分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0EFE97-DFEF-49C0-AEFF-EFF75CA56DAF}"/>
              </a:ext>
            </a:extLst>
          </p:cNvPr>
          <p:cNvGrpSpPr/>
          <p:nvPr userDrawn="1"/>
        </p:nvGrpSpPr>
        <p:grpSpPr>
          <a:xfrm>
            <a:off x="6328675" y="876891"/>
            <a:ext cx="2192639" cy="5276133"/>
            <a:chOff x="6047013" y="1762341"/>
            <a:chExt cx="2192639" cy="3756550"/>
          </a:xfrm>
        </p:grpSpPr>
        <p:sp>
          <p:nvSpPr>
            <p:cNvPr id="20" name="箭头: 五边形 19">
              <a:extLst>
                <a:ext uri="{FF2B5EF4-FFF2-40B4-BE49-F238E27FC236}">
                  <a16:creationId xmlns:a16="http://schemas.microsoft.com/office/drawing/2014/main" id="{54E7F17F-9AC4-473F-912A-2238F6CA8CBF}"/>
                </a:ext>
              </a:extLst>
            </p:cNvPr>
            <p:cNvSpPr/>
            <p:nvPr/>
          </p:nvSpPr>
          <p:spPr>
            <a:xfrm>
              <a:off x="6173461" y="1762341"/>
              <a:ext cx="2066191" cy="3756550"/>
            </a:xfrm>
            <a:prstGeom prst="homePlat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2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五边形 20">
              <a:extLst>
                <a:ext uri="{FF2B5EF4-FFF2-40B4-BE49-F238E27FC236}">
                  <a16:creationId xmlns:a16="http://schemas.microsoft.com/office/drawing/2014/main" id="{732652CC-CE00-4780-920B-3BD2B082B2F1}"/>
                </a:ext>
              </a:extLst>
            </p:cNvPr>
            <p:cNvSpPr/>
            <p:nvPr/>
          </p:nvSpPr>
          <p:spPr>
            <a:xfrm>
              <a:off x="6047013" y="2086466"/>
              <a:ext cx="1725386" cy="3136931"/>
            </a:xfrm>
            <a:prstGeom prst="homePlat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BD650D89-AE77-443D-B821-F02B66B1C7FE}"/>
              </a:ext>
            </a:extLst>
          </p:cNvPr>
          <p:cNvSpPr/>
          <p:nvPr userDrawn="1"/>
        </p:nvSpPr>
        <p:spPr>
          <a:xfrm>
            <a:off x="806200" y="1831166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D12208C-0840-4379-B9A5-6801E55D429B}"/>
              </a:ext>
            </a:extLst>
          </p:cNvPr>
          <p:cNvSpPr/>
          <p:nvPr userDrawn="1"/>
        </p:nvSpPr>
        <p:spPr>
          <a:xfrm>
            <a:off x="806200" y="3255792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FDB554A-E0F1-4BE5-AFEF-F142DA7188D8}"/>
              </a:ext>
            </a:extLst>
          </p:cNvPr>
          <p:cNvSpPr/>
          <p:nvPr userDrawn="1"/>
        </p:nvSpPr>
        <p:spPr>
          <a:xfrm>
            <a:off x="806200" y="4680418"/>
            <a:ext cx="518334" cy="5183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4A7A3CD-49F9-4815-87C2-8485CE051E51}"/>
              </a:ext>
            </a:extLst>
          </p:cNvPr>
          <p:cNvSpPr/>
          <p:nvPr/>
        </p:nvSpPr>
        <p:spPr>
          <a:xfrm rot="16200000">
            <a:off x="3152030" y="-245008"/>
            <a:ext cx="1171982" cy="4572019"/>
          </a:xfrm>
          <a:custGeom>
            <a:avLst/>
            <a:gdLst>
              <a:gd name="connsiteX0" fmla="*/ 1171982 w 1171982"/>
              <a:gd name="connsiteY0" fmla="*/ 255220 h 4572019"/>
              <a:gd name="connsiteX1" fmla="*/ 1171981 w 1171982"/>
              <a:gd name="connsiteY1" fmla="*/ 4488304 h 4572019"/>
              <a:gd name="connsiteX2" fmla="*/ 1088266 w 1171982"/>
              <a:gd name="connsiteY2" fmla="*/ 4572019 h 4572019"/>
              <a:gd name="connsiteX3" fmla="*/ 83715 w 1171982"/>
              <a:gd name="connsiteY3" fmla="*/ 4572019 h 4572019"/>
              <a:gd name="connsiteX4" fmla="*/ 0 w 1171982"/>
              <a:gd name="connsiteY4" fmla="*/ 4488304 h 4572019"/>
              <a:gd name="connsiteX5" fmla="*/ 0 w 1171982"/>
              <a:gd name="connsiteY5" fmla="*/ 255220 h 4572019"/>
              <a:gd name="connsiteX6" fmla="*/ 83715 w 1171982"/>
              <a:gd name="connsiteY6" fmla="*/ 171505 h 4572019"/>
              <a:gd name="connsiteX7" fmla="*/ 486519 w 1171982"/>
              <a:gd name="connsiteY7" fmla="*/ 171505 h 4572019"/>
              <a:gd name="connsiteX8" fmla="*/ 585992 w 1171982"/>
              <a:gd name="connsiteY8" fmla="*/ 0 h 4572019"/>
              <a:gd name="connsiteX9" fmla="*/ 685464 w 1171982"/>
              <a:gd name="connsiteY9" fmla="*/ 171505 h 4572019"/>
              <a:gd name="connsiteX10" fmla="*/ 1088267 w 1171982"/>
              <a:gd name="connsiteY10" fmla="*/ 171505 h 4572019"/>
              <a:gd name="connsiteX11" fmla="*/ 1171982 w 1171982"/>
              <a:gd name="connsiteY11" fmla="*/ 255220 h 457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982" h="4572019">
                <a:moveTo>
                  <a:pt x="1171982" y="255220"/>
                </a:moveTo>
                <a:lnTo>
                  <a:pt x="1171981" y="4488304"/>
                </a:lnTo>
                <a:cubicBezTo>
                  <a:pt x="1171981" y="4534539"/>
                  <a:pt x="1134501" y="4572019"/>
                  <a:pt x="1088266" y="4572019"/>
                </a:cubicBezTo>
                <a:lnTo>
                  <a:pt x="83715" y="4572019"/>
                </a:lnTo>
                <a:cubicBezTo>
                  <a:pt x="37480" y="4572019"/>
                  <a:pt x="0" y="4534539"/>
                  <a:pt x="0" y="4488304"/>
                </a:cubicBezTo>
                <a:lnTo>
                  <a:pt x="0" y="255220"/>
                </a:lnTo>
                <a:cubicBezTo>
                  <a:pt x="0" y="208985"/>
                  <a:pt x="37480" y="171505"/>
                  <a:pt x="83715" y="171505"/>
                </a:cubicBezTo>
                <a:lnTo>
                  <a:pt x="486519" y="171505"/>
                </a:lnTo>
                <a:lnTo>
                  <a:pt x="585992" y="0"/>
                </a:lnTo>
                <a:lnTo>
                  <a:pt x="685464" y="171505"/>
                </a:lnTo>
                <a:lnTo>
                  <a:pt x="1088267" y="171505"/>
                </a:lnTo>
                <a:cubicBezTo>
                  <a:pt x="1134502" y="171505"/>
                  <a:pt x="1171982" y="208985"/>
                  <a:pt x="1171982" y="255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66D1034E-05EF-4F79-BE4A-62B23A042E7C}"/>
              </a:ext>
            </a:extLst>
          </p:cNvPr>
          <p:cNvSpPr/>
          <p:nvPr/>
        </p:nvSpPr>
        <p:spPr>
          <a:xfrm rot="16200000">
            <a:off x="3152030" y="1228949"/>
            <a:ext cx="1171982" cy="4572019"/>
          </a:xfrm>
          <a:custGeom>
            <a:avLst/>
            <a:gdLst>
              <a:gd name="connsiteX0" fmla="*/ 1171982 w 1171982"/>
              <a:gd name="connsiteY0" fmla="*/ 255220 h 4572019"/>
              <a:gd name="connsiteX1" fmla="*/ 1171981 w 1171982"/>
              <a:gd name="connsiteY1" fmla="*/ 4488304 h 4572019"/>
              <a:gd name="connsiteX2" fmla="*/ 1088266 w 1171982"/>
              <a:gd name="connsiteY2" fmla="*/ 4572019 h 4572019"/>
              <a:gd name="connsiteX3" fmla="*/ 83715 w 1171982"/>
              <a:gd name="connsiteY3" fmla="*/ 4572019 h 4572019"/>
              <a:gd name="connsiteX4" fmla="*/ 0 w 1171982"/>
              <a:gd name="connsiteY4" fmla="*/ 4488304 h 4572019"/>
              <a:gd name="connsiteX5" fmla="*/ 0 w 1171982"/>
              <a:gd name="connsiteY5" fmla="*/ 255220 h 4572019"/>
              <a:gd name="connsiteX6" fmla="*/ 83715 w 1171982"/>
              <a:gd name="connsiteY6" fmla="*/ 171505 h 4572019"/>
              <a:gd name="connsiteX7" fmla="*/ 486519 w 1171982"/>
              <a:gd name="connsiteY7" fmla="*/ 171505 h 4572019"/>
              <a:gd name="connsiteX8" fmla="*/ 585992 w 1171982"/>
              <a:gd name="connsiteY8" fmla="*/ 0 h 4572019"/>
              <a:gd name="connsiteX9" fmla="*/ 685464 w 1171982"/>
              <a:gd name="connsiteY9" fmla="*/ 171505 h 4572019"/>
              <a:gd name="connsiteX10" fmla="*/ 1088267 w 1171982"/>
              <a:gd name="connsiteY10" fmla="*/ 171505 h 4572019"/>
              <a:gd name="connsiteX11" fmla="*/ 1171982 w 1171982"/>
              <a:gd name="connsiteY11" fmla="*/ 255220 h 457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982" h="4572019">
                <a:moveTo>
                  <a:pt x="1171982" y="255220"/>
                </a:moveTo>
                <a:lnTo>
                  <a:pt x="1171981" y="4488304"/>
                </a:lnTo>
                <a:cubicBezTo>
                  <a:pt x="1171981" y="4534539"/>
                  <a:pt x="1134501" y="4572019"/>
                  <a:pt x="1088266" y="4572019"/>
                </a:cubicBezTo>
                <a:lnTo>
                  <a:pt x="83715" y="4572019"/>
                </a:lnTo>
                <a:cubicBezTo>
                  <a:pt x="37480" y="4572019"/>
                  <a:pt x="0" y="4534539"/>
                  <a:pt x="0" y="4488304"/>
                </a:cubicBezTo>
                <a:lnTo>
                  <a:pt x="0" y="255220"/>
                </a:lnTo>
                <a:cubicBezTo>
                  <a:pt x="0" y="208985"/>
                  <a:pt x="37480" y="171505"/>
                  <a:pt x="83715" y="171505"/>
                </a:cubicBezTo>
                <a:lnTo>
                  <a:pt x="486519" y="171505"/>
                </a:lnTo>
                <a:lnTo>
                  <a:pt x="585992" y="0"/>
                </a:lnTo>
                <a:lnTo>
                  <a:pt x="685464" y="171505"/>
                </a:lnTo>
                <a:lnTo>
                  <a:pt x="1088267" y="171505"/>
                </a:lnTo>
                <a:cubicBezTo>
                  <a:pt x="1134502" y="171505"/>
                  <a:pt x="1171982" y="208985"/>
                  <a:pt x="1171982" y="255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1EC59684-A935-4A23-B097-53191344D628}"/>
              </a:ext>
            </a:extLst>
          </p:cNvPr>
          <p:cNvSpPr/>
          <p:nvPr/>
        </p:nvSpPr>
        <p:spPr>
          <a:xfrm rot="16200000">
            <a:off x="3152030" y="2653575"/>
            <a:ext cx="1171982" cy="4572019"/>
          </a:xfrm>
          <a:custGeom>
            <a:avLst/>
            <a:gdLst>
              <a:gd name="connsiteX0" fmla="*/ 1171982 w 1171982"/>
              <a:gd name="connsiteY0" fmla="*/ 255220 h 4572019"/>
              <a:gd name="connsiteX1" fmla="*/ 1171981 w 1171982"/>
              <a:gd name="connsiteY1" fmla="*/ 4488304 h 4572019"/>
              <a:gd name="connsiteX2" fmla="*/ 1088266 w 1171982"/>
              <a:gd name="connsiteY2" fmla="*/ 4572019 h 4572019"/>
              <a:gd name="connsiteX3" fmla="*/ 83715 w 1171982"/>
              <a:gd name="connsiteY3" fmla="*/ 4572019 h 4572019"/>
              <a:gd name="connsiteX4" fmla="*/ 0 w 1171982"/>
              <a:gd name="connsiteY4" fmla="*/ 4488304 h 4572019"/>
              <a:gd name="connsiteX5" fmla="*/ 0 w 1171982"/>
              <a:gd name="connsiteY5" fmla="*/ 255220 h 4572019"/>
              <a:gd name="connsiteX6" fmla="*/ 83715 w 1171982"/>
              <a:gd name="connsiteY6" fmla="*/ 171505 h 4572019"/>
              <a:gd name="connsiteX7" fmla="*/ 486519 w 1171982"/>
              <a:gd name="connsiteY7" fmla="*/ 171505 h 4572019"/>
              <a:gd name="connsiteX8" fmla="*/ 585992 w 1171982"/>
              <a:gd name="connsiteY8" fmla="*/ 0 h 4572019"/>
              <a:gd name="connsiteX9" fmla="*/ 685464 w 1171982"/>
              <a:gd name="connsiteY9" fmla="*/ 171505 h 4572019"/>
              <a:gd name="connsiteX10" fmla="*/ 1088267 w 1171982"/>
              <a:gd name="connsiteY10" fmla="*/ 171505 h 4572019"/>
              <a:gd name="connsiteX11" fmla="*/ 1171982 w 1171982"/>
              <a:gd name="connsiteY11" fmla="*/ 255220 h 457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982" h="4572019">
                <a:moveTo>
                  <a:pt x="1171982" y="255220"/>
                </a:moveTo>
                <a:lnTo>
                  <a:pt x="1171981" y="4488304"/>
                </a:lnTo>
                <a:cubicBezTo>
                  <a:pt x="1171981" y="4534539"/>
                  <a:pt x="1134501" y="4572019"/>
                  <a:pt x="1088266" y="4572019"/>
                </a:cubicBezTo>
                <a:lnTo>
                  <a:pt x="83715" y="4572019"/>
                </a:lnTo>
                <a:cubicBezTo>
                  <a:pt x="37480" y="4572019"/>
                  <a:pt x="0" y="4534539"/>
                  <a:pt x="0" y="4488304"/>
                </a:cubicBezTo>
                <a:lnTo>
                  <a:pt x="0" y="255220"/>
                </a:lnTo>
                <a:cubicBezTo>
                  <a:pt x="0" y="208985"/>
                  <a:pt x="37480" y="171505"/>
                  <a:pt x="83715" y="171505"/>
                </a:cubicBezTo>
                <a:lnTo>
                  <a:pt x="486519" y="171505"/>
                </a:lnTo>
                <a:lnTo>
                  <a:pt x="585992" y="0"/>
                </a:lnTo>
                <a:lnTo>
                  <a:pt x="685464" y="171505"/>
                </a:lnTo>
                <a:lnTo>
                  <a:pt x="1088267" y="171505"/>
                </a:lnTo>
                <a:cubicBezTo>
                  <a:pt x="1134502" y="171505"/>
                  <a:pt x="1171982" y="208985"/>
                  <a:pt x="1171982" y="255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F03D34-4B12-4E47-B0C9-30F389EA56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09063" y="1209675"/>
            <a:ext cx="2684462" cy="44243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smtClean="0">
                <a:solidFill>
                  <a:schemeClr val="accent1"/>
                </a:solidFill>
                <a:latin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请在这里输入由论据推导出来的结论内容</a:t>
            </a:r>
          </a:p>
          <a:p>
            <a:pPr lvl="0"/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DEF2FD-92C7-4BD6-823A-CDBB923E8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98650" y="1560513"/>
            <a:ext cx="3962400" cy="935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35" name="文本占位符 4">
            <a:extLst>
              <a:ext uri="{FF2B5EF4-FFF2-40B4-BE49-F238E27FC236}">
                <a16:creationId xmlns:a16="http://schemas.microsoft.com/office/drawing/2014/main" id="{B69298AE-2AB3-4CB0-B977-3290AAEA65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98650" y="3072332"/>
            <a:ext cx="3962400" cy="935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zh-CN" altLang="en-US" dirty="0"/>
          </a:p>
        </p:txBody>
      </p:sp>
      <p:sp>
        <p:nvSpPr>
          <p:cNvPr id="37" name="文本占位符 4">
            <a:extLst>
              <a:ext uri="{FF2B5EF4-FFF2-40B4-BE49-F238E27FC236}">
                <a16:creationId xmlns:a16="http://schemas.microsoft.com/office/drawing/2014/main" id="{8AA78BEE-1265-444C-8E38-F21489D75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28725" y="4472065"/>
            <a:ext cx="3962400" cy="9350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5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请你在这里输入正文相关内容</a:t>
            </a: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5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25894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关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A41849A4-761D-4E77-94AF-C44B8659CE97}"/>
              </a:ext>
            </a:extLst>
          </p:cNvPr>
          <p:cNvSpPr/>
          <p:nvPr userDrawn="1"/>
        </p:nvSpPr>
        <p:spPr>
          <a:xfrm rot="5400000">
            <a:off x="1031556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F4DC620B-6BE5-4847-A3B6-F8D3BD081366}"/>
              </a:ext>
            </a:extLst>
          </p:cNvPr>
          <p:cNvSpPr/>
          <p:nvPr userDrawn="1"/>
        </p:nvSpPr>
        <p:spPr>
          <a:xfrm rot="5400000">
            <a:off x="3777848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F51FC6B4-B0A0-42F8-A0AF-B8F5526220A8}"/>
              </a:ext>
            </a:extLst>
          </p:cNvPr>
          <p:cNvSpPr/>
          <p:nvPr userDrawn="1"/>
        </p:nvSpPr>
        <p:spPr>
          <a:xfrm rot="5400000">
            <a:off x="6524140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FAAD7FD-C2BC-4638-BD5F-2355890BF4CD}"/>
              </a:ext>
            </a:extLst>
          </p:cNvPr>
          <p:cNvSpPr/>
          <p:nvPr userDrawn="1"/>
        </p:nvSpPr>
        <p:spPr>
          <a:xfrm rot="5400000">
            <a:off x="9270432" y="1696213"/>
            <a:ext cx="1890012" cy="1612262"/>
          </a:xfrm>
          <a:custGeom>
            <a:avLst/>
            <a:gdLst>
              <a:gd name="connsiteX0" fmla="*/ 913750 w 3468042"/>
              <a:gd name="connsiteY0" fmla="*/ 0 h 2958389"/>
              <a:gd name="connsiteX1" fmla="*/ 2528853 w 3468042"/>
              <a:gd name="connsiteY1" fmla="*/ 0 h 2958389"/>
              <a:gd name="connsiteX2" fmla="*/ 2584347 w 3468042"/>
              <a:gd name="connsiteY2" fmla="*/ 11204 h 2958389"/>
              <a:gd name="connsiteX3" fmla="*/ 2596885 w 3468042"/>
              <a:gd name="connsiteY3" fmla="*/ 19657 h 2958389"/>
              <a:gd name="connsiteX4" fmla="*/ 2603979 w 3468042"/>
              <a:gd name="connsiteY4" fmla="*/ 20151 h 2958389"/>
              <a:gd name="connsiteX5" fmla="*/ 2690547 w 3468042"/>
              <a:gd name="connsiteY5" fmla="*/ 86577 h 2958389"/>
              <a:gd name="connsiteX6" fmla="*/ 3444250 w 3468042"/>
              <a:gd name="connsiteY6" fmla="*/ 1392031 h 2958389"/>
              <a:gd name="connsiteX7" fmla="*/ 3462294 w 3468042"/>
              <a:gd name="connsiteY7" fmla="*/ 1445692 h 2958389"/>
              <a:gd name="connsiteX8" fmla="*/ 3461574 w 3468042"/>
              <a:gd name="connsiteY8" fmla="*/ 1456025 h 2958389"/>
              <a:gd name="connsiteX9" fmla="*/ 3463160 w 3468042"/>
              <a:gd name="connsiteY9" fmla="*/ 1459276 h 2958389"/>
              <a:gd name="connsiteX10" fmla="*/ 3448918 w 3468042"/>
              <a:gd name="connsiteY10" fmla="*/ 1567459 h 2958389"/>
              <a:gd name="connsiteX11" fmla="*/ 2690546 w 3468042"/>
              <a:gd name="connsiteY11" fmla="*/ 2880998 h 2958389"/>
              <a:gd name="connsiteX12" fmla="*/ 2603977 w 3468042"/>
              <a:gd name="connsiteY12" fmla="*/ 2947424 h 2958389"/>
              <a:gd name="connsiteX13" fmla="*/ 2572183 w 3468042"/>
              <a:gd name="connsiteY13" fmla="*/ 2949641 h 2958389"/>
              <a:gd name="connsiteX14" fmla="*/ 2528852 w 3468042"/>
              <a:gd name="connsiteY14" fmla="*/ 2958389 h 2958389"/>
              <a:gd name="connsiteX15" fmla="*/ 913750 w 3468042"/>
              <a:gd name="connsiteY15" fmla="*/ 2958388 h 2958389"/>
              <a:gd name="connsiteX16" fmla="*/ 834039 w 3468042"/>
              <a:gd name="connsiteY16" fmla="*/ 2934040 h 2958389"/>
              <a:gd name="connsiteX17" fmla="*/ 829906 w 3468042"/>
              <a:gd name="connsiteY17" fmla="*/ 2930284 h 2958389"/>
              <a:gd name="connsiteX18" fmla="*/ 815913 w 3468042"/>
              <a:gd name="connsiteY18" fmla="*/ 2923456 h 2958389"/>
              <a:gd name="connsiteX19" fmla="*/ 778463 w 3468042"/>
              <a:gd name="connsiteY19" fmla="*/ 2880999 h 2958389"/>
              <a:gd name="connsiteX20" fmla="*/ 19124 w 3468042"/>
              <a:gd name="connsiteY20" fmla="*/ 1565782 h 2958389"/>
              <a:gd name="connsiteX21" fmla="*/ 4881 w 3468042"/>
              <a:gd name="connsiteY21" fmla="*/ 1457599 h 2958389"/>
              <a:gd name="connsiteX22" fmla="*/ 7594 w 3468042"/>
              <a:gd name="connsiteY22" fmla="*/ 1452041 h 2958389"/>
              <a:gd name="connsiteX23" fmla="*/ 9113 w 3468042"/>
              <a:gd name="connsiteY23" fmla="*/ 1431952 h 2958389"/>
              <a:gd name="connsiteX24" fmla="*/ 24760 w 3468042"/>
              <a:gd name="connsiteY24" fmla="*/ 1392031 h 2958389"/>
              <a:gd name="connsiteX25" fmla="*/ 778465 w 3468042"/>
              <a:gd name="connsiteY25" fmla="*/ 86577 h 2958389"/>
              <a:gd name="connsiteX26" fmla="*/ 791993 w 3468042"/>
              <a:gd name="connsiteY26" fmla="*/ 71240 h 2958389"/>
              <a:gd name="connsiteX27" fmla="*/ 803738 w 3468042"/>
              <a:gd name="connsiteY27" fmla="*/ 51882 h 2958389"/>
              <a:gd name="connsiteX28" fmla="*/ 913750 w 3468042"/>
              <a:gd name="connsiteY28" fmla="*/ 0 h 295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68042" h="2958389">
                <a:moveTo>
                  <a:pt x="913750" y="0"/>
                </a:moveTo>
                <a:lnTo>
                  <a:pt x="2528853" y="0"/>
                </a:lnTo>
                <a:cubicBezTo>
                  <a:pt x="2548538" y="0"/>
                  <a:pt x="2567291" y="3989"/>
                  <a:pt x="2584347" y="11204"/>
                </a:cubicBezTo>
                <a:lnTo>
                  <a:pt x="2596885" y="19657"/>
                </a:lnTo>
                <a:lnTo>
                  <a:pt x="2603979" y="20151"/>
                </a:lnTo>
                <a:cubicBezTo>
                  <a:pt x="2639222" y="29595"/>
                  <a:pt x="2670863" y="52483"/>
                  <a:pt x="2690547" y="86577"/>
                </a:cubicBezTo>
                <a:lnTo>
                  <a:pt x="3444250" y="1392031"/>
                </a:lnTo>
                <a:cubicBezTo>
                  <a:pt x="3454093" y="1409079"/>
                  <a:pt x="3460014" y="1427314"/>
                  <a:pt x="3462294" y="1445692"/>
                </a:cubicBezTo>
                <a:lnTo>
                  <a:pt x="3461574" y="1456025"/>
                </a:lnTo>
                <a:lnTo>
                  <a:pt x="3463160" y="1459276"/>
                </a:lnTo>
                <a:cubicBezTo>
                  <a:pt x="3472604" y="1494519"/>
                  <a:pt x="3468602" y="1533365"/>
                  <a:pt x="3448918" y="1567459"/>
                </a:cubicBezTo>
                <a:lnTo>
                  <a:pt x="2690546" y="2880998"/>
                </a:lnTo>
                <a:cubicBezTo>
                  <a:pt x="2670861" y="2915093"/>
                  <a:pt x="2639221" y="2937981"/>
                  <a:pt x="2603977" y="2947424"/>
                </a:cubicBezTo>
                <a:lnTo>
                  <a:pt x="2572183" y="2949641"/>
                </a:lnTo>
                <a:lnTo>
                  <a:pt x="2528852" y="2958389"/>
                </a:lnTo>
                <a:lnTo>
                  <a:pt x="913750" y="2958388"/>
                </a:lnTo>
                <a:cubicBezTo>
                  <a:pt x="884223" y="2958388"/>
                  <a:pt x="856793" y="2949412"/>
                  <a:pt x="834039" y="2934040"/>
                </a:cubicBezTo>
                <a:lnTo>
                  <a:pt x="829906" y="2930284"/>
                </a:lnTo>
                <a:lnTo>
                  <a:pt x="815913" y="2923456"/>
                </a:lnTo>
                <a:cubicBezTo>
                  <a:pt x="801137" y="2912292"/>
                  <a:pt x="788305" y="2898046"/>
                  <a:pt x="778463" y="2880999"/>
                </a:cubicBezTo>
                <a:lnTo>
                  <a:pt x="19124" y="1565782"/>
                </a:lnTo>
                <a:cubicBezTo>
                  <a:pt x="-561" y="1531688"/>
                  <a:pt x="-4562" y="1492842"/>
                  <a:pt x="4881" y="1457599"/>
                </a:cubicBezTo>
                <a:lnTo>
                  <a:pt x="7594" y="1452041"/>
                </a:lnTo>
                <a:lnTo>
                  <a:pt x="9113" y="1431952"/>
                </a:lnTo>
                <a:cubicBezTo>
                  <a:pt x="12202" y="1418271"/>
                  <a:pt x="17378" y="1404817"/>
                  <a:pt x="24760" y="1392031"/>
                </a:cubicBezTo>
                <a:lnTo>
                  <a:pt x="778465" y="86577"/>
                </a:lnTo>
                <a:lnTo>
                  <a:pt x="791993" y="71240"/>
                </a:lnTo>
                <a:lnTo>
                  <a:pt x="803738" y="51882"/>
                </a:lnTo>
                <a:cubicBezTo>
                  <a:pt x="829887" y="20196"/>
                  <a:pt x="869460" y="0"/>
                  <a:pt x="9137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67E7004A-BFC1-41FC-9304-BB2DC7EAA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6613" y="3703688"/>
            <a:ext cx="2216150" cy="463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kern="1200" spc="2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pPr lvl="0"/>
            <a:endParaRPr lang="zh-CN" altLang="en-US" dirty="0"/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0D544B9C-3E4C-4EF9-B3DC-DEC9DD962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6613" y="4274864"/>
            <a:ext cx="2216150" cy="144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8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088043D6-7D00-430D-9D73-32C99631DE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39237" y="3693637"/>
            <a:ext cx="2216150" cy="463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kern="1200" spc="2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pPr lvl="0"/>
            <a:endParaRPr lang="zh-CN" altLang="en-US" dirty="0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6735130-E590-4743-906B-EF596499A8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39237" y="4264813"/>
            <a:ext cx="2216150" cy="144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8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44C6B8D1-3872-4E35-8635-BF3205A3D4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113" y="3663219"/>
            <a:ext cx="2216150" cy="463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kern="1200" spc="2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pPr lvl="0"/>
            <a:endParaRPr lang="zh-CN" altLang="en-US" dirty="0"/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6B99E34D-DC83-4F19-BFB3-2BA715AD72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4113" y="4234395"/>
            <a:ext cx="2216150" cy="144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8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C753CA1E-C878-4BFE-BB71-ECCF0E38D1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1737" y="3693637"/>
            <a:ext cx="2216150" cy="4635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kern="1200" spc="200" dirty="0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pPr lvl="0"/>
            <a:endParaRPr lang="zh-CN" altLang="en-US" dirty="0"/>
          </a:p>
        </p:txBody>
      </p:sp>
      <p:sp>
        <p:nvSpPr>
          <p:cNvPr id="30" name="文本占位符 3">
            <a:extLst>
              <a:ext uri="{FF2B5EF4-FFF2-40B4-BE49-F238E27FC236}">
                <a16:creationId xmlns:a16="http://schemas.microsoft.com/office/drawing/2014/main" id="{2732F4EC-3D60-412A-9209-00B9F4DBF4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1737" y="4264813"/>
            <a:ext cx="2216150" cy="14496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18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6613184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254867BD-25DB-4BD0-895A-599423F9FD24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371600" y="1989455"/>
            <a:ext cx="9093200" cy="300958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AFDDA2-AC95-4EA6-9452-2CD0EACB55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7625" y="1344613"/>
            <a:ext cx="9147175" cy="579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表头信息</a:t>
            </a:r>
          </a:p>
        </p:txBody>
      </p:sp>
    </p:spTree>
    <p:extLst>
      <p:ext uri="{BB962C8B-B14F-4D97-AF65-F5344CB8AC3E}">
        <p14:creationId xmlns:p14="http://schemas.microsoft.com/office/powerpoint/2010/main" val="1046297471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0951A3A-A287-4526-9816-00AE41793C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9" y="2423160"/>
            <a:ext cx="3640377" cy="4001135"/>
          </a:xfrm>
          <a:prstGeom prst="rect">
            <a:avLst/>
          </a:prstGeom>
        </p:spPr>
      </p:pic>
      <p:sp>
        <p:nvSpPr>
          <p:cNvPr id="6" name="Freeform 50">
            <a:extLst>
              <a:ext uri="{FF2B5EF4-FFF2-40B4-BE49-F238E27FC236}">
                <a16:creationId xmlns:a16="http://schemas.microsoft.com/office/drawing/2014/main" id="{2BB0C754-80CF-432B-8A65-F7D02D0AD4AD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46DC1A8-79B0-4F56-8C56-844AB586BD55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A4A559C-1017-4896-8738-AA6046AAE3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kern="1200" dirty="0" smtClean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BC217D8-25E0-4250-AA2A-D0AF279230AA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8" name="Freeform 50">
            <a:extLst>
              <a:ext uri="{FF2B5EF4-FFF2-40B4-BE49-F238E27FC236}">
                <a16:creationId xmlns:a16="http://schemas.microsoft.com/office/drawing/2014/main" id="{716F951C-F90F-455C-AFDF-689292BDB386}"/>
              </a:ext>
            </a:extLst>
          </p:cNvPr>
          <p:cNvSpPr>
            <a:spLocks/>
          </p:cNvSpPr>
          <p:nvPr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5A468B-E10C-4CC7-97B9-EF6466AC3936}"/>
              </a:ext>
            </a:extLst>
          </p:cNvPr>
          <p:cNvSpPr/>
          <p:nvPr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D137E2-2C73-47BD-B0ED-D62B0966D9ED}"/>
              </a:ext>
            </a:extLst>
          </p:cNvPr>
          <p:cNvSpPr txBox="1"/>
          <p:nvPr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B5590538-4F1C-4B45-98AB-A68C4E3610EB}"/>
              </a:ext>
            </a:extLst>
          </p:cNvPr>
          <p:cNvSpPr>
            <a:spLocks/>
          </p:cNvSpPr>
          <p:nvPr userDrawn="1"/>
        </p:nvSpPr>
        <p:spPr bwMode="auto">
          <a:xfrm>
            <a:off x="341504" y="390774"/>
            <a:ext cx="495773" cy="475115"/>
          </a:xfrm>
          <a:custGeom>
            <a:avLst/>
            <a:gdLst>
              <a:gd name="T0" fmla="*/ 24 w 145"/>
              <a:gd name="T1" fmla="*/ 31 h 139"/>
              <a:gd name="T2" fmla="*/ 42 w 145"/>
              <a:gd name="T3" fmla="*/ 33 h 139"/>
              <a:gd name="T4" fmla="*/ 33 w 145"/>
              <a:gd name="T5" fmla="*/ 40 h 139"/>
              <a:gd name="T6" fmla="*/ 66 w 145"/>
              <a:gd name="T7" fmla="*/ 74 h 139"/>
              <a:gd name="T8" fmla="*/ 66 w 145"/>
              <a:gd name="T9" fmla="*/ 74 h 139"/>
              <a:gd name="T10" fmla="*/ 93 w 145"/>
              <a:gd name="T11" fmla="*/ 82 h 139"/>
              <a:gd name="T12" fmla="*/ 83 w 145"/>
              <a:gd name="T13" fmla="*/ 89 h 139"/>
              <a:gd name="T14" fmla="*/ 116 w 145"/>
              <a:gd name="T15" fmla="*/ 105 h 139"/>
              <a:gd name="T16" fmla="*/ 131 w 145"/>
              <a:gd name="T17" fmla="*/ 126 h 139"/>
              <a:gd name="T18" fmla="*/ 145 w 145"/>
              <a:gd name="T19" fmla="*/ 139 h 139"/>
              <a:gd name="T20" fmla="*/ 127 w 145"/>
              <a:gd name="T21" fmla="*/ 109 h 139"/>
              <a:gd name="T22" fmla="*/ 127 w 145"/>
              <a:gd name="T23" fmla="*/ 109 h 139"/>
              <a:gd name="T24" fmla="*/ 38 w 145"/>
              <a:gd name="T25" fmla="*/ 19 h 139"/>
              <a:gd name="T26" fmla="*/ 37 w 145"/>
              <a:gd name="T27" fmla="*/ 16 h 139"/>
              <a:gd name="T28" fmla="*/ 127 w 145"/>
              <a:gd name="T29" fmla="*/ 97 h 139"/>
              <a:gd name="T30" fmla="*/ 100 w 145"/>
              <a:gd name="T31" fmla="*/ 40 h 139"/>
              <a:gd name="T32" fmla="*/ 100 w 145"/>
              <a:gd name="T33" fmla="*/ 40 h 139"/>
              <a:gd name="T34" fmla="*/ 107 w 145"/>
              <a:gd name="T35" fmla="*/ 57 h 139"/>
              <a:gd name="T36" fmla="*/ 77 w 145"/>
              <a:gd name="T37" fmla="*/ 22 h 139"/>
              <a:gd name="T38" fmla="*/ 5 w 145"/>
              <a:gd name="T39" fmla="*/ 1 h 139"/>
              <a:gd name="T40" fmla="*/ 1 w 145"/>
              <a:gd name="T41" fmla="*/ 1 h 139"/>
              <a:gd name="T42" fmla="*/ 0 w 145"/>
              <a:gd name="T43" fmla="*/ 2 h 139"/>
              <a:gd name="T44" fmla="*/ 0 w 145"/>
              <a:gd name="T45" fmla="*/ 3 h 139"/>
              <a:gd name="T46" fmla="*/ 0 w 145"/>
              <a:gd name="T47" fmla="*/ 3 h 139"/>
              <a:gd name="T48" fmla="*/ 3 w 145"/>
              <a:gd name="T49" fmla="*/ 10 h 139"/>
              <a:gd name="T50" fmla="*/ 24 w 145"/>
              <a:gd name="T51" fmla="*/ 3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5" h="139">
                <a:moveTo>
                  <a:pt x="24" y="31"/>
                </a:moveTo>
                <a:cubicBezTo>
                  <a:pt x="30" y="33"/>
                  <a:pt x="36" y="33"/>
                  <a:pt x="42" y="33"/>
                </a:cubicBezTo>
                <a:cubicBezTo>
                  <a:pt x="48" y="34"/>
                  <a:pt x="42" y="36"/>
                  <a:pt x="33" y="40"/>
                </a:cubicBezTo>
                <a:cubicBezTo>
                  <a:pt x="46" y="52"/>
                  <a:pt x="59" y="6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76" y="77"/>
                  <a:pt x="86" y="80"/>
                  <a:pt x="93" y="82"/>
                </a:cubicBezTo>
                <a:cubicBezTo>
                  <a:pt x="95" y="84"/>
                  <a:pt x="90" y="87"/>
                  <a:pt x="83" y="89"/>
                </a:cubicBezTo>
                <a:cubicBezTo>
                  <a:pt x="94" y="100"/>
                  <a:pt x="105" y="107"/>
                  <a:pt x="116" y="105"/>
                </a:cubicBezTo>
                <a:cubicBezTo>
                  <a:pt x="123" y="115"/>
                  <a:pt x="128" y="124"/>
                  <a:pt x="131" y="126"/>
                </a:cubicBezTo>
                <a:cubicBezTo>
                  <a:pt x="138" y="134"/>
                  <a:pt x="145" y="139"/>
                  <a:pt x="145" y="139"/>
                </a:cubicBezTo>
                <a:cubicBezTo>
                  <a:pt x="139" y="129"/>
                  <a:pt x="134" y="119"/>
                  <a:pt x="127" y="109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32" y="104"/>
                  <a:pt x="52" y="20"/>
                  <a:pt x="38" y="19"/>
                </a:cubicBezTo>
                <a:cubicBezTo>
                  <a:pt x="28" y="13"/>
                  <a:pt x="37" y="16"/>
                  <a:pt x="37" y="16"/>
                </a:cubicBezTo>
                <a:cubicBezTo>
                  <a:pt x="72" y="37"/>
                  <a:pt x="102" y="64"/>
                  <a:pt x="127" y="97"/>
                </a:cubicBezTo>
                <a:cubicBezTo>
                  <a:pt x="133" y="84"/>
                  <a:pt x="119" y="59"/>
                  <a:pt x="100" y="40"/>
                </a:cubicBezTo>
                <a:cubicBezTo>
                  <a:pt x="100" y="40"/>
                  <a:pt x="100" y="40"/>
                  <a:pt x="100" y="40"/>
                </a:cubicBezTo>
                <a:cubicBezTo>
                  <a:pt x="104" y="46"/>
                  <a:pt x="106" y="52"/>
                  <a:pt x="107" y="57"/>
                </a:cubicBezTo>
                <a:cubicBezTo>
                  <a:pt x="101" y="55"/>
                  <a:pt x="94" y="38"/>
                  <a:pt x="77" y="22"/>
                </a:cubicBezTo>
                <a:cubicBezTo>
                  <a:pt x="53" y="7"/>
                  <a:pt x="23" y="0"/>
                  <a:pt x="5" y="1"/>
                </a:cubicBezTo>
                <a:cubicBezTo>
                  <a:pt x="3" y="1"/>
                  <a:pt x="2" y="1"/>
                  <a:pt x="1" y="1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1" y="7"/>
                  <a:pt x="3" y="10"/>
                </a:cubicBezTo>
                <a:cubicBezTo>
                  <a:pt x="7" y="16"/>
                  <a:pt x="15" y="23"/>
                  <a:pt x="24" y="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3E8158-2FF3-48E9-A758-CEC8A8960AF4}"/>
              </a:ext>
            </a:extLst>
          </p:cNvPr>
          <p:cNvSpPr/>
          <p:nvPr userDrawn="1"/>
        </p:nvSpPr>
        <p:spPr>
          <a:xfrm>
            <a:off x="0" y="6424295"/>
            <a:ext cx="12192000" cy="4337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lang="en-US" altLang="zh-CN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艰苦奋斗  严谨治学  求实创新  为人师表</a:t>
            </a:r>
          </a:p>
          <a:p>
            <a:pPr algn="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5540709-22CE-4905-A249-ECF6F3ECA95E}"/>
              </a:ext>
            </a:extLst>
          </p:cNvPr>
          <p:cNvSpPr txBox="1"/>
          <p:nvPr userDrawn="1"/>
        </p:nvSpPr>
        <p:spPr>
          <a:xfrm>
            <a:off x="10464800" y="254000"/>
            <a:ext cx="138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kern="1200" dirty="0">
                <a:ln>
                  <a:noFill/>
                </a:ln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SCNU</a:t>
            </a:r>
            <a:endParaRPr lang="zh-CN" altLang="en-US" sz="3200" kern="1200" dirty="0">
              <a:ln>
                <a:noFill/>
              </a:ln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7BB7FF-0A7A-47B1-87FB-15ED1633F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71286" y="2019935"/>
            <a:ext cx="4485992" cy="8064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在这里输入正文内容 在这里输入正文内容</a:t>
            </a:r>
          </a:p>
          <a:p>
            <a:pPr lvl="0"/>
            <a:endParaRPr lang="zh-CN" altLang="en-US" dirty="0"/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1ABC0CA7-8758-4DC9-8339-F17888EFD8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71286" y="1277879"/>
            <a:ext cx="4479210" cy="52805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spc="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输入小标题</a:t>
            </a:r>
          </a:p>
          <a:p>
            <a:pPr lvl="0"/>
            <a:endParaRPr lang="zh-CN" altLang="en-US" dirty="0"/>
          </a:p>
        </p:txBody>
      </p:sp>
      <p:sp>
        <p:nvSpPr>
          <p:cNvPr id="5" name="图表占位符 4">
            <a:extLst>
              <a:ext uri="{FF2B5EF4-FFF2-40B4-BE49-F238E27FC236}">
                <a16:creationId xmlns:a16="http://schemas.microsoft.com/office/drawing/2014/main" id="{5F582046-9F9F-4302-92F9-2E66CD0E35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8475" y="1268413"/>
            <a:ext cx="6076950" cy="47561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单击图标添加图表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967791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01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61" r:id="rId4"/>
    <p:sldLayoutId id="2147483764" r:id="rId5"/>
    <p:sldLayoutId id="2147483763" r:id="rId6"/>
    <p:sldLayoutId id="2147483762" r:id="rId7"/>
    <p:sldLayoutId id="2147483760" r:id="rId8"/>
    <p:sldLayoutId id="2147483742" r:id="rId9"/>
    <p:sldLayoutId id="2147483751" r:id="rId10"/>
    <p:sldLayoutId id="2147483759" r:id="rId11"/>
    <p:sldLayoutId id="2147483758" r:id="rId12"/>
    <p:sldLayoutId id="2147483752" r:id="rId13"/>
    <p:sldLayoutId id="2147483753" r:id="rId14"/>
    <p:sldLayoutId id="214748375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43" r:id="rId22"/>
    <p:sldLayoutId id="2147483755" r:id="rId23"/>
    <p:sldLayoutId id="2147483756" r:id="rId24"/>
    <p:sldLayoutId id="2147483757" r:id="rId25"/>
    <p:sldLayoutId id="2147483738" r:id="rId26"/>
  </p:sldLayoutIdLst>
  <p:transition spd="slow"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152E77D2-93C4-4C74-9D87-2450653ACD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6" b="37276"/>
          <a:stretch/>
        </p:blipFill>
        <p:spPr>
          <a:xfrm>
            <a:off x="-109728" y="0"/>
            <a:ext cx="12192002" cy="2328039"/>
          </a:xfrm>
          <a:custGeom>
            <a:avLst/>
            <a:gdLst>
              <a:gd name="connsiteX0" fmla="*/ 0 w 12192002"/>
              <a:gd name="connsiteY0" fmla="*/ 0 h 2328039"/>
              <a:gd name="connsiteX1" fmla="*/ 12192000 w 12192002"/>
              <a:gd name="connsiteY1" fmla="*/ 0 h 2328039"/>
              <a:gd name="connsiteX2" fmla="*/ 12192000 w 12192002"/>
              <a:gd name="connsiteY2" fmla="*/ 1539765 h 2328039"/>
              <a:gd name="connsiteX3" fmla="*/ 12192002 w 12192002"/>
              <a:gd name="connsiteY3" fmla="*/ 1539765 h 2328039"/>
              <a:gd name="connsiteX4" fmla="*/ 12192002 w 12192002"/>
              <a:gd name="connsiteY4" fmla="*/ 1539766 h 2328039"/>
              <a:gd name="connsiteX5" fmla="*/ 12192000 w 12192002"/>
              <a:gd name="connsiteY5" fmla="*/ 1539769 h 2328039"/>
              <a:gd name="connsiteX6" fmla="*/ 12192000 w 12192002"/>
              <a:gd name="connsiteY6" fmla="*/ 1933903 h 2328039"/>
              <a:gd name="connsiteX7" fmla="*/ 11369808 w 12192002"/>
              <a:gd name="connsiteY7" fmla="*/ 1933903 h 2328039"/>
              <a:gd name="connsiteX8" fmla="*/ 11150900 w 12192002"/>
              <a:gd name="connsiteY8" fmla="*/ 1980497 h 2328039"/>
              <a:gd name="connsiteX9" fmla="*/ 6096002 w 12192002"/>
              <a:gd name="connsiteY9" fmla="*/ 2328039 h 2328039"/>
              <a:gd name="connsiteX10" fmla="*/ 1041103 w 12192002"/>
              <a:gd name="connsiteY10" fmla="*/ 1980497 h 2328039"/>
              <a:gd name="connsiteX11" fmla="*/ 822197 w 12192002"/>
              <a:gd name="connsiteY11" fmla="*/ 1933902 h 2328039"/>
              <a:gd name="connsiteX12" fmla="*/ 0 w 12192002"/>
              <a:gd name="connsiteY12" fmla="*/ 1933902 h 232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2" h="2328039">
                <a:moveTo>
                  <a:pt x="0" y="0"/>
                </a:moveTo>
                <a:lnTo>
                  <a:pt x="12192000" y="0"/>
                </a:lnTo>
                <a:lnTo>
                  <a:pt x="12192000" y="1539765"/>
                </a:lnTo>
                <a:lnTo>
                  <a:pt x="12192002" y="1539765"/>
                </a:lnTo>
                <a:lnTo>
                  <a:pt x="12192002" y="1539766"/>
                </a:lnTo>
                <a:lnTo>
                  <a:pt x="12192000" y="1539769"/>
                </a:lnTo>
                <a:lnTo>
                  <a:pt x="12192000" y="1933903"/>
                </a:lnTo>
                <a:lnTo>
                  <a:pt x="11369808" y="1933903"/>
                </a:lnTo>
                <a:lnTo>
                  <a:pt x="11150900" y="1980497"/>
                </a:lnTo>
                <a:cubicBezTo>
                  <a:pt x="10055406" y="2190179"/>
                  <a:pt x="8200207" y="2328039"/>
                  <a:pt x="6096002" y="2328039"/>
                </a:cubicBezTo>
                <a:cubicBezTo>
                  <a:pt x="3991797" y="2328039"/>
                  <a:pt x="2136599" y="2190179"/>
                  <a:pt x="1041103" y="1980497"/>
                </a:cubicBezTo>
                <a:lnTo>
                  <a:pt x="822197" y="1933902"/>
                </a:lnTo>
                <a:lnTo>
                  <a:pt x="0" y="1933902"/>
                </a:lnTo>
                <a:close/>
              </a:path>
            </a:pathLst>
          </a:cu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647C98-B8DF-449C-A4E6-0ABF2C54D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ireading</a:t>
            </a:r>
            <a:r>
              <a:rPr lang="zh-CN" altLang="en-US" dirty="0" smtClean="0"/>
              <a:t>产品设计汇报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D1D775-FE3F-4E5B-A937-0B042C5A26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ireading</a:t>
            </a:r>
            <a:r>
              <a:rPr lang="en-US" altLang="zh-CN" dirty="0" smtClean="0"/>
              <a:t> product design report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4DA186C-3A4F-4A21-A7AB-8766F7D3B4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8" y="5523795"/>
            <a:ext cx="1781909" cy="36933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梁泽浩 邵俊钊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1500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5494709" cy="579437"/>
          </a:xfrm>
        </p:spPr>
        <p:txBody>
          <a:bodyPr/>
          <a:lstStyle/>
          <a:p>
            <a:r>
              <a:rPr lang="en-US" altLang="zh-CN" dirty="0"/>
              <a:t>1.3	</a:t>
            </a:r>
            <a:r>
              <a:rPr lang="zh-CN" altLang="en-US" dirty="0"/>
              <a:t>自身条件</a:t>
            </a:r>
            <a:r>
              <a:rPr lang="zh-CN" altLang="en-US" dirty="0" smtClean="0"/>
              <a:t>分析自身</a:t>
            </a:r>
            <a:endParaRPr lang="zh-CN" altLang="en-US" dirty="0"/>
          </a:p>
        </p:txBody>
      </p:sp>
      <p:sp>
        <p:nvSpPr>
          <p:cNvPr id="16" name="圆角矩形 21">
            <a:extLst>
              <a:ext uri="{FF2B5EF4-FFF2-40B4-BE49-F238E27FC236}">
                <a16:creationId xmlns:a16="http://schemas.microsoft.com/office/drawing/2014/main" id="{063ABEC1-2CFA-41B8-9ED9-8368188FB88E}"/>
              </a:ext>
            </a:extLst>
          </p:cNvPr>
          <p:cNvSpPr/>
          <p:nvPr/>
        </p:nvSpPr>
        <p:spPr>
          <a:xfrm>
            <a:off x="1066223" y="3126734"/>
            <a:ext cx="10093611" cy="9681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7" name="椭圆 4">
            <a:extLst>
              <a:ext uri="{FF2B5EF4-FFF2-40B4-BE49-F238E27FC236}">
                <a16:creationId xmlns:a16="http://schemas.microsoft.com/office/drawing/2014/main" id="{A30ADC3A-1255-44DE-93AC-928A01281F53}"/>
              </a:ext>
            </a:extLst>
          </p:cNvPr>
          <p:cNvGrpSpPr/>
          <p:nvPr/>
        </p:nvGrpSpPr>
        <p:grpSpPr>
          <a:xfrm>
            <a:off x="1166138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18" name="圆形">
              <a:extLst>
                <a:ext uri="{FF2B5EF4-FFF2-40B4-BE49-F238E27FC236}">
                  <a16:creationId xmlns:a16="http://schemas.microsoft.com/office/drawing/2014/main" id="{EFE4F492-F4BE-4203-8916-59FD1FC14E44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9" name="1">
              <a:extLst>
                <a:ext uri="{FF2B5EF4-FFF2-40B4-BE49-F238E27FC236}">
                  <a16:creationId xmlns:a16="http://schemas.microsoft.com/office/drawing/2014/main" id="{25794C5A-40D1-4E77-90BA-F4FF9B064F79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20" name="椭圆 35">
            <a:extLst>
              <a:ext uri="{FF2B5EF4-FFF2-40B4-BE49-F238E27FC236}">
                <a16:creationId xmlns:a16="http://schemas.microsoft.com/office/drawing/2014/main" id="{D694905B-B235-4E21-B257-CE5835840259}"/>
              </a:ext>
            </a:extLst>
          </p:cNvPr>
          <p:cNvGrpSpPr/>
          <p:nvPr/>
        </p:nvGrpSpPr>
        <p:grpSpPr>
          <a:xfrm>
            <a:off x="10330580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1" name="圆形">
              <a:extLst>
                <a:ext uri="{FF2B5EF4-FFF2-40B4-BE49-F238E27FC236}">
                  <a16:creationId xmlns:a16="http://schemas.microsoft.com/office/drawing/2014/main" id="{7A24C134-5313-4C80-9079-DEEAC0799C74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2" name="6">
              <a:extLst>
                <a:ext uri="{FF2B5EF4-FFF2-40B4-BE49-F238E27FC236}">
                  <a16:creationId xmlns:a16="http://schemas.microsoft.com/office/drawing/2014/main" id="{3147D8C6-F1AA-4C2D-BD15-D690DF44BB4A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23" name="椭圆 36">
            <a:extLst>
              <a:ext uri="{FF2B5EF4-FFF2-40B4-BE49-F238E27FC236}">
                <a16:creationId xmlns:a16="http://schemas.microsoft.com/office/drawing/2014/main" id="{05E193A0-F2AA-4D34-9284-26C95C144F00}"/>
              </a:ext>
            </a:extLst>
          </p:cNvPr>
          <p:cNvGrpSpPr/>
          <p:nvPr/>
        </p:nvGrpSpPr>
        <p:grpSpPr>
          <a:xfrm>
            <a:off x="8497693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4" name="圆形">
              <a:extLst>
                <a:ext uri="{FF2B5EF4-FFF2-40B4-BE49-F238E27FC236}">
                  <a16:creationId xmlns:a16="http://schemas.microsoft.com/office/drawing/2014/main" id="{84D0222A-CC3C-47D8-840B-F150C571A73D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5" name="5">
              <a:extLst>
                <a:ext uri="{FF2B5EF4-FFF2-40B4-BE49-F238E27FC236}">
                  <a16:creationId xmlns:a16="http://schemas.microsoft.com/office/drawing/2014/main" id="{DC1EA35F-E698-44E0-B10B-CA741FA22AFA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26" name="椭圆 37">
            <a:extLst>
              <a:ext uri="{FF2B5EF4-FFF2-40B4-BE49-F238E27FC236}">
                <a16:creationId xmlns:a16="http://schemas.microsoft.com/office/drawing/2014/main" id="{D9CFEC2A-5320-4354-9FF4-7177F1E9093E}"/>
              </a:ext>
            </a:extLst>
          </p:cNvPr>
          <p:cNvGrpSpPr/>
          <p:nvPr/>
        </p:nvGrpSpPr>
        <p:grpSpPr>
          <a:xfrm>
            <a:off x="6664804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27" name="圆形">
              <a:extLst>
                <a:ext uri="{FF2B5EF4-FFF2-40B4-BE49-F238E27FC236}">
                  <a16:creationId xmlns:a16="http://schemas.microsoft.com/office/drawing/2014/main" id="{28E7AEBB-4AE5-47D3-B9EC-EF31B364857A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8" name="4">
              <a:extLst>
                <a:ext uri="{FF2B5EF4-FFF2-40B4-BE49-F238E27FC236}">
                  <a16:creationId xmlns:a16="http://schemas.microsoft.com/office/drawing/2014/main" id="{EEEBFBFE-5950-4E15-A045-447BFEE623B8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29" name="椭圆 38">
            <a:extLst>
              <a:ext uri="{FF2B5EF4-FFF2-40B4-BE49-F238E27FC236}">
                <a16:creationId xmlns:a16="http://schemas.microsoft.com/office/drawing/2014/main" id="{FA515028-355C-44E8-A866-F136E1D48EA7}"/>
              </a:ext>
            </a:extLst>
          </p:cNvPr>
          <p:cNvGrpSpPr/>
          <p:nvPr/>
        </p:nvGrpSpPr>
        <p:grpSpPr>
          <a:xfrm>
            <a:off x="4831915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30" name="圆形">
              <a:extLst>
                <a:ext uri="{FF2B5EF4-FFF2-40B4-BE49-F238E27FC236}">
                  <a16:creationId xmlns:a16="http://schemas.microsoft.com/office/drawing/2014/main" id="{D1F957BF-B5BC-4EEB-90FF-403663EB085E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1" name="3">
              <a:extLst>
                <a:ext uri="{FF2B5EF4-FFF2-40B4-BE49-F238E27FC236}">
                  <a16:creationId xmlns:a16="http://schemas.microsoft.com/office/drawing/2014/main" id="{3C7B8665-9A44-4429-B556-EC5169B34D28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>
                  <a:solidFill>
                    <a:schemeClr val="tx2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2" name="椭圆 39">
            <a:extLst>
              <a:ext uri="{FF2B5EF4-FFF2-40B4-BE49-F238E27FC236}">
                <a16:creationId xmlns:a16="http://schemas.microsoft.com/office/drawing/2014/main" id="{71BCF998-30E6-47D6-98C4-0FC04B435ABC}"/>
              </a:ext>
            </a:extLst>
          </p:cNvPr>
          <p:cNvGrpSpPr/>
          <p:nvPr/>
        </p:nvGrpSpPr>
        <p:grpSpPr>
          <a:xfrm>
            <a:off x="2999026" y="3238443"/>
            <a:ext cx="737353" cy="737353"/>
            <a:chOff x="0" y="0"/>
            <a:chExt cx="689674" cy="689674"/>
          </a:xfrm>
          <a:solidFill>
            <a:schemeClr val="bg1"/>
          </a:solidFill>
        </p:grpSpPr>
        <p:sp>
          <p:nvSpPr>
            <p:cNvPr id="33" name="圆形">
              <a:extLst>
                <a:ext uri="{FF2B5EF4-FFF2-40B4-BE49-F238E27FC236}">
                  <a16:creationId xmlns:a16="http://schemas.microsoft.com/office/drawing/2014/main" id="{8067C55F-8E64-42C3-8AD3-5F87ED402B63}"/>
                </a:ext>
              </a:extLst>
            </p:cNvPr>
            <p:cNvSpPr/>
            <p:nvPr/>
          </p:nvSpPr>
          <p:spPr>
            <a:xfrm>
              <a:off x="0" y="0"/>
              <a:ext cx="689674" cy="689674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4" name="2">
              <a:extLst>
                <a:ext uri="{FF2B5EF4-FFF2-40B4-BE49-F238E27FC236}">
                  <a16:creationId xmlns:a16="http://schemas.microsoft.com/office/drawing/2014/main" id="{372CC586-F95C-4E02-B884-496D6310BB45}"/>
                </a:ext>
              </a:extLst>
            </p:cNvPr>
            <p:cNvSpPr txBox="1"/>
            <p:nvPr/>
          </p:nvSpPr>
          <p:spPr>
            <a:xfrm>
              <a:off x="100999" y="160173"/>
              <a:ext cx="487676" cy="36932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35" name="直线连接符 6">
            <a:extLst>
              <a:ext uri="{FF2B5EF4-FFF2-40B4-BE49-F238E27FC236}">
                <a16:creationId xmlns:a16="http://schemas.microsoft.com/office/drawing/2014/main" id="{9F20DAE5-360C-435F-B1F3-3B18A0A5BD77}"/>
              </a:ext>
            </a:extLst>
          </p:cNvPr>
          <p:cNvSpPr/>
          <p:nvPr/>
        </p:nvSpPr>
        <p:spPr>
          <a:xfrm flipH="1" flipV="1">
            <a:off x="1534885" y="1316498"/>
            <a:ext cx="8209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" name="直线连接符 46">
            <a:extLst>
              <a:ext uri="{FF2B5EF4-FFF2-40B4-BE49-F238E27FC236}">
                <a16:creationId xmlns:a16="http://schemas.microsoft.com/office/drawing/2014/main" id="{B85A14AB-8E05-40A1-A473-E613603B0C7D}"/>
              </a:ext>
            </a:extLst>
          </p:cNvPr>
          <p:cNvSpPr/>
          <p:nvPr/>
        </p:nvSpPr>
        <p:spPr>
          <a:xfrm flipH="1">
            <a:off x="3353574" y="3986178"/>
            <a:ext cx="487" cy="1795314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" name="直线连接符 52">
            <a:extLst>
              <a:ext uri="{FF2B5EF4-FFF2-40B4-BE49-F238E27FC236}">
                <a16:creationId xmlns:a16="http://schemas.microsoft.com/office/drawing/2014/main" id="{B4C62435-8501-4A17-8437-D6D80252F44E}"/>
              </a:ext>
            </a:extLst>
          </p:cNvPr>
          <p:cNvSpPr/>
          <p:nvPr/>
        </p:nvSpPr>
        <p:spPr>
          <a:xfrm flipV="1">
            <a:off x="5197635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直线连接符 55">
            <a:extLst>
              <a:ext uri="{FF2B5EF4-FFF2-40B4-BE49-F238E27FC236}">
                <a16:creationId xmlns:a16="http://schemas.microsoft.com/office/drawing/2014/main" id="{3B23A1E9-1A7F-4B1F-84B2-4CC8651D6E84}"/>
              </a:ext>
            </a:extLst>
          </p:cNvPr>
          <p:cNvSpPr/>
          <p:nvPr/>
        </p:nvSpPr>
        <p:spPr>
          <a:xfrm flipH="1">
            <a:off x="7027381" y="3986178"/>
            <a:ext cx="1164" cy="186031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直线连接符 62">
            <a:extLst>
              <a:ext uri="{FF2B5EF4-FFF2-40B4-BE49-F238E27FC236}">
                <a16:creationId xmlns:a16="http://schemas.microsoft.com/office/drawing/2014/main" id="{386B81D9-4BE7-400B-9533-AC6210915B42}"/>
              </a:ext>
            </a:extLst>
          </p:cNvPr>
          <p:cNvSpPr/>
          <p:nvPr/>
        </p:nvSpPr>
        <p:spPr>
          <a:xfrm flipV="1">
            <a:off x="8858051" y="131649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直线连接符 68">
            <a:extLst>
              <a:ext uri="{FF2B5EF4-FFF2-40B4-BE49-F238E27FC236}">
                <a16:creationId xmlns:a16="http://schemas.microsoft.com/office/drawing/2014/main" id="{D0B8EA91-80CA-49E8-A884-13A13A75F282}"/>
              </a:ext>
            </a:extLst>
          </p:cNvPr>
          <p:cNvSpPr/>
          <p:nvPr/>
        </p:nvSpPr>
        <p:spPr>
          <a:xfrm>
            <a:off x="10702352" y="3986178"/>
            <a:ext cx="1" cy="1800000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oval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1" name="组合 23">
            <a:extLst>
              <a:ext uri="{FF2B5EF4-FFF2-40B4-BE49-F238E27FC236}">
                <a16:creationId xmlns:a16="http://schemas.microsoft.com/office/drawing/2014/main" id="{F95D40DC-5B76-49C5-8539-697A84E41C0B}"/>
              </a:ext>
            </a:extLst>
          </p:cNvPr>
          <p:cNvGrpSpPr/>
          <p:nvPr/>
        </p:nvGrpSpPr>
        <p:grpSpPr>
          <a:xfrm>
            <a:off x="2108475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42" name="椭圆 22">
              <a:extLst>
                <a:ext uri="{FF2B5EF4-FFF2-40B4-BE49-F238E27FC236}">
                  <a16:creationId xmlns:a16="http://schemas.microsoft.com/office/drawing/2014/main" id="{B9897653-368E-4DED-B189-D6A9728C3047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椭圆 93">
              <a:extLst>
                <a:ext uri="{FF2B5EF4-FFF2-40B4-BE49-F238E27FC236}">
                  <a16:creationId xmlns:a16="http://schemas.microsoft.com/office/drawing/2014/main" id="{69A2CC5C-A5A4-4E45-BE14-93A984D48FAB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椭圆 94">
              <a:extLst>
                <a:ext uri="{FF2B5EF4-FFF2-40B4-BE49-F238E27FC236}">
                  <a16:creationId xmlns:a16="http://schemas.microsoft.com/office/drawing/2014/main" id="{53B650E7-B923-4D7A-9EB7-AA520240C9E4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5" name="组合 100">
            <a:extLst>
              <a:ext uri="{FF2B5EF4-FFF2-40B4-BE49-F238E27FC236}">
                <a16:creationId xmlns:a16="http://schemas.microsoft.com/office/drawing/2014/main" id="{65E9AC8C-ED78-4189-8635-D8E6E094C584}"/>
              </a:ext>
            </a:extLst>
          </p:cNvPr>
          <p:cNvGrpSpPr/>
          <p:nvPr/>
        </p:nvGrpSpPr>
        <p:grpSpPr>
          <a:xfrm>
            <a:off x="3943268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46" name="椭圆 101">
              <a:extLst>
                <a:ext uri="{FF2B5EF4-FFF2-40B4-BE49-F238E27FC236}">
                  <a16:creationId xmlns:a16="http://schemas.microsoft.com/office/drawing/2014/main" id="{DB0ABF92-3E12-4838-8B8B-A1A321270EFE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椭圆 102">
              <a:extLst>
                <a:ext uri="{FF2B5EF4-FFF2-40B4-BE49-F238E27FC236}">
                  <a16:creationId xmlns:a16="http://schemas.microsoft.com/office/drawing/2014/main" id="{9A490655-B5D9-4D4B-ABC6-0BDE0289D6A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椭圆 103">
              <a:extLst>
                <a:ext uri="{FF2B5EF4-FFF2-40B4-BE49-F238E27FC236}">
                  <a16:creationId xmlns:a16="http://schemas.microsoft.com/office/drawing/2014/main" id="{303C942C-DB4B-434A-9794-AC36065DCD84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49" name="组合 104">
            <a:extLst>
              <a:ext uri="{FF2B5EF4-FFF2-40B4-BE49-F238E27FC236}">
                <a16:creationId xmlns:a16="http://schemas.microsoft.com/office/drawing/2014/main" id="{F12CD782-585D-436A-9ADD-9FE745E5C05C}"/>
              </a:ext>
            </a:extLst>
          </p:cNvPr>
          <p:cNvGrpSpPr/>
          <p:nvPr/>
        </p:nvGrpSpPr>
        <p:grpSpPr>
          <a:xfrm>
            <a:off x="5778063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50" name="椭圆 105">
              <a:extLst>
                <a:ext uri="{FF2B5EF4-FFF2-40B4-BE49-F238E27FC236}">
                  <a16:creationId xmlns:a16="http://schemas.microsoft.com/office/drawing/2014/main" id="{1CBAE52B-9F86-4DF3-8105-3EA1C505A3F9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椭圆 106">
              <a:extLst>
                <a:ext uri="{FF2B5EF4-FFF2-40B4-BE49-F238E27FC236}">
                  <a16:creationId xmlns:a16="http://schemas.microsoft.com/office/drawing/2014/main" id="{B25C72B9-1AF7-46B9-AA2E-9C47DE7B88D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椭圆 107">
              <a:extLst>
                <a:ext uri="{FF2B5EF4-FFF2-40B4-BE49-F238E27FC236}">
                  <a16:creationId xmlns:a16="http://schemas.microsoft.com/office/drawing/2014/main" id="{1C4DE4E4-EF27-4475-BFE0-C1C128E44988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3" name="组合 108">
            <a:extLst>
              <a:ext uri="{FF2B5EF4-FFF2-40B4-BE49-F238E27FC236}">
                <a16:creationId xmlns:a16="http://schemas.microsoft.com/office/drawing/2014/main" id="{C34DA746-B96A-487A-9BC3-46283F6B0546}"/>
              </a:ext>
            </a:extLst>
          </p:cNvPr>
          <p:cNvGrpSpPr/>
          <p:nvPr/>
        </p:nvGrpSpPr>
        <p:grpSpPr>
          <a:xfrm>
            <a:off x="760670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54" name="椭圆 109">
              <a:extLst>
                <a:ext uri="{FF2B5EF4-FFF2-40B4-BE49-F238E27FC236}">
                  <a16:creationId xmlns:a16="http://schemas.microsoft.com/office/drawing/2014/main" id="{E5006EEF-195D-49B8-A31C-D1CC035F2F1F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椭圆 110">
              <a:extLst>
                <a:ext uri="{FF2B5EF4-FFF2-40B4-BE49-F238E27FC236}">
                  <a16:creationId xmlns:a16="http://schemas.microsoft.com/office/drawing/2014/main" id="{48AF3BA6-48EA-4F2C-9FC2-78D6C0729BB9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椭圆 111">
              <a:extLst>
                <a:ext uri="{FF2B5EF4-FFF2-40B4-BE49-F238E27FC236}">
                  <a16:creationId xmlns:a16="http://schemas.microsoft.com/office/drawing/2014/main" id="{CA8ABB15-8E49-4A3A-8A8E-BC07583668DC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" name="组合 112">
            <a:extLst>
              <a:ext uri="{FF2B5EF4-FFF2-40B4-BE49-F238E27FC236}">
                <a16:creationId xmlns:a16="http://schemas.microsoft.com/office/drawing/2014/main" id="{22B41DAE-4330-4C78-9887-F43BD16C3567}"/>
              </a:ext>
            </a:extLst>
          </p:cNvPr>
          <p:cNvGrpSpPr/>
          <p:nvPr/>
        </p:nvGrpSpPr>
        <p:grpSpPr>
          <a:xfrm>
            <a:off x="9434414" y="3591712"/>
            <a:ext cx="644699" cy="67968"/>
            <a:chOff x="0" y="0"/>
            <a:chExt cx="603012" cy="63571"/>
          </a:xfrm>
          <a:solidFill>
            <a:schemeClr val="bg1">
              <a:alpha val="58000"/>
            </a:schemeClr>
          </a:solidFill>
        </p:grpSpPr>
        <p:sp>
          <p:nvSpPr>
            <p:cNvPr id="58" name="椭圆 113">
              <a:extLst>
                <a:ext uri="{FF2B5EF4-FFF2-40B4-BE49-F238E27FC236}">
                  <a16:creationId xmlns:a16="http://schemas.microsoft.com/office/drawing/2014/main" id="{84B43654-C33B-40CD-8459-FF33422A431B}"/>
                </a:ext>
              </a:extLst>
            </p:cNvPr>
            <p:cNvSpPr/>
            <p:nvPr/>
          </p:nvSpPr>
          <p:spPr>
            <a:xfrm>
              <a:off x="-1" y="51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椭圆 114">
              <a:extLst>
                <a:ext uri="{FF2B5EF4-FFF2-40B4-BE49-F238E27FC236}">
                  <a16:creationId xmlns:a16="http://schemas.microsoft.com/office/drawing/2014/main" id="{A2F3B752-3213-4A7B-8642-10FCCDB4696E}"/>
                </a:ext>
              </a:extLst>
            </p:cNvPr>
            <p:cNvSpPr/>
            <p:nvPr/>
          </p:nvSpPr>
          <p:spPr>
            <a:xfrm>
              <a:off x="269974" y="255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椭圆 115">
              <a:extLst>
                <a:ext uri="{FF2B5EF4-FFF2-40B4-BE49-F238E27FC236}">
                  <a16:creationId xmlns:a16="http://schemas.microsoft.com/office/drawing/2014/main" id="{5F673F86-B5A3-44D9-AC18-9346EEBFA6E6}"/>
                </a:ext>
              </a:extLst>
            </p:cNvPr>
            <p:cNvSpPr/>
            <p:nvPr/>
          </p:nvSpPr>
          <p:spPr>
            <a:xfrm>
              <a:off x="539949" y="0"/>
              <a:ext cx="63063" cy="6306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1" name="文本占位符 4">
            <a:extLst>
              <a:ext uri="{FF2B5EF4-FFF2-40B4-BE49-F238E27FC236}">
                <a16:creationId xmlns:a16="http://schemas.microsoft.com/office/drawing/2014/main" id="{6A0CB082-ADDD-444B-BD0F-800C57C3AFA9}"/>
              </a:ext>
            </a:extLst>
          </p:cNvPr>
          <p:cNvSpPr txBox="1">
            <a:spLocks/>
          </p:cNvSpPr>
          <p:nvPr/>
        </p:nvSpPr>
        <p:spPr>
          <a:xfrm>
            <a:off x="1543094" y="1792596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具备小说阅读器的主流功能，阅读界面美观舒适，可自定义背景图，根据小说内容自动生成章节，进度跳转等功能</a:t>
            </a:r>
          </a:p>
        </p:txBody>
      </p:sp>
      <p:sp>
        <p:nvSpPr>
          <p:cNvPr id="62" name="文本占位符 4">
            <a:extLst>
              <a:ext uri="{FF2B5EF4-FFF2-40B4-BE49-F238E27FC236}">
                <a16:creationId xmlns:a16="http://schemas.microsoft.com/office/drawing/2014/main" id="{159FCBC2-E09B-4F9E-962D-F8F1FA48717A}"/>
              </a:ext>
            </a:extLst>
          </p:cNvPr>
          <p:cNvSpPr txBox="1">
            <a:spLocks/>
          </p:cNvSpPr>
          <p:nvPr/>
        </p:nvSpPr>
        <p:spPr>
          <a:xfrm>
            <a:off x="5255948" y="1792596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懒人听书功能，可调语速，播放停止时间</a:t>
            </a:r>
          </a:p>
        </p:txBody>
      </p:sp>
      <p:sp>
        <p:nvSpPr>
          <p:cNvPr id="63" name="文本占位符 4">
            <a:extLst>
              <a:ext uri="{FF2B5EF4-FFF2-40B4-BE49-F238E27FC236}">
                <a16:creationId xmlns:a16="http://schemas.microsoft.com/office/drawing/2014/main" id="{07400249-3634-4ECB-9C8F-B7E942698DDF}"/>
              </a:ext>
            </a:extLst>
          </p:cNvPr>
          <p:cNvSpPr txBox="1">
            <a:spLocks/>
          </p:cNvSpPr>
          <p:nvPr/>
        </p:nvSpPr>
        <p:spPr>
          <a:xfrm>
            <a:off x="8852177" y="1862002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对感兴趣的段落可以快捷地复制到</a:t>
            </a:r>
            <a:r>
              <a:rPr lang="en-US" altLang="zh-CN" dirty="0"/>
              <a:t>APP</a:t>
            </a:r>
            <a:r>
              <a:rPr lang="zh-CN" altLang="en-US" dirty="0"/>
              <a:t>内置便签中，方便信息的聚合</a:t>
            </a:r>
          </a:p>
        </p:txBody>
      </p:sp>
      <p:sp>
        <p:nvSpPr>
          <p:cNvPr id="64" name="文本占位符 4">
            <a:extLst>
              <a:ext uri="{FF2B5EF4-FFF2-40B4-BE49-F238E27FC236}">
                <a16:creationId xmlns:a16="http://schemas.microsoft.com/office/drawing/2014/main" id="{13F991D3-AA1C-4A8E-94A9-0F13F9E7B623}"/>
              </a:ext>
            </a:extLst>
          </p:cNvPr>
          <p:cNvSpPr txBox="1">
            <a:spLocks/>
          </p:cNvSpPr>
          <p:nvPr/>
        </p:nvSpPr>
        <p:spPr>
          <a:xfrm>
            <a:off x="634690" y="4725419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可作为一个阉割版浏览器使用，可以对网页文本重新排版，去除图片、链接等与文字无关属性，进行清爽阅读</a:t>
            </a:r>
          </a:p>
        </p:txBody>
      </p:sp>
      <p:sp>
        <p:nvSpPr>
          <p:cNvPr id="65" name="文本占位符 4">
            <a:extLst>
              <a:ext uri="{FF2B5EF4-FFF2-40B4-BE49-F238E27FC236}">
                <a16:creationId xmlns:a16="http://schemas.microsoft.com/office/drawing/2014/main" id="{9AB64EBD-6B40-463A-84DE-7BF429AA9CCA}"/>
              </a:ext>
            </a:extLst>
          </p:cNvPr>
          <p:cNvSpPr txBox="1">
            <a:spLocks/>
          </p:cNvSpPr>
          <p:nvPr/>
        </p:nvSpPr>
        <p:spPr>
          <a:xfrm>
            <a:off x="4331468" y="4725419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可识别网页的章节列表，在网站允许的情况下，一键自动爬取全部章节下载到本地</a:t>
            </a:r>
          </a:p>
        </p:txBody>
      </p:sp>
      <p:sp>
        <p:nvSpPr>
          <p:cNvPr id="66" name="文本占位符 4">
            <a:extLst>
              <a:ext uri="{FF2B5EF4-FFF2-40B4-BE49-F238E27FC236}">
                <a16:creationId xmlns:a16="http://schemas.microsoft.com/office/drawing/2014/main" id="{1DEFC8CA-4AF0-43FA-8A9F-C6F70BF0DDFC}"/>
              </a:ext>
            </a:extLst>
          </p:cNvPr>
          <p:cNvSpPr txBox="1">
            <a:spLocks/>
          </p:cNvSpPr>
          <p:nvPr/>
        </p:nvSpPr>
        <p:spPr>
          <a:xfrm>
            <a:off x="7992004" y="4706331"/>
            <a:ext cx="2689225" cy="11064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对重排版的网页文本，可一键导出为</a:t>
            </a:r>
            <a:r>
              <a:rPr lang="en-US" altLang="zh-CN" dirty="0"/>
              <a:t>txt</a:t>
            </a:r>
            <a:endParaRPr lang="zh-CN" altLang="en-US" dirty="0"/>
          </a:p>
        </p:txBody>
      </p:sp>
      <p:sp>
        <p:nvSpPr>
          <p:cNvPr id="67" name="文本占位符 4">
            <a:extLst>
              <a:ext uri="{FF2B5EF4-FFF2-40B4-BE49-F238E27FC236}">
                <a16:creationId xmlns:a16="http://schemas.microsoft.com/office/drawing/2014/main" id="{F8DDBDF1-2572-4B2F-A9F5-F59FCFF67EAB}"/>
              </a:ext>
            </a:extLst>
          </p:cNvPr>
          <p:cNvSpPr txBox="1">
            <a:spLocks/>
          </p:cNvSpPr>
          <p:nvPr/>
        </p:nvSpPr>
        <p:spPr>
          <a:xfrm>
            <a:off x="1559214" y="1299350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小说</a:t>
            </a:r>
            <a:r>
              <a:rPr lang="zh-CN" altLang="en-US" dirty="0"/>
              <a:t>阅读器</a:t>
            </a:r>
          </a:p>
          <a:p>
            <a:endParaRPr lang="zh-CN" altLang="en-US" dirty="0"/>
          </a:p>
        </p:txBody>
      </p:sp>
      <p:sp>
        <p:nvSpPr>
          <p:cNvPr id="68" name="文本占位符 4">
            <a:extLst>
              <a:ext uri="{FF2B5EF4-FFF2-40B4-BE49-F238E27FC236}">
                <a16:creationId xmlns:a16="http://schemas.microsoft.com/office/drawing/2014/main" id="{C73A06BD-1340-4577-AE67-E32BC4CEDDC6}"/>
              </a:ext>
            </a:extLst>
          </p:cNvPr>
          <p:cNvSpPr txBox="1">
            <a:spLocks/>
          </p:cNvSpPr>
          <p:nvPr/>
        </p:nvSpPr>
        <p:spPr>
          <a:xfrm>
            <a:off x="5239829" y="1299350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语音朗读</a:t>
            </a:r>
          </a:p>
        </p:txBody>
      </p:sp>
      <p:sp>
        <p:nvSpPr>
          <p:cNvPr id="69" name="文本占位符 4">
            <a:extLst>
              <a:ext uri="{FF2B5EF4-FFF2-40B4-BE49-F238E27FC236}">
                <a16:creationId xmlns:a16="http://schemas.microsoft.com/office/drawing/2014/main" id="{EA9A2F5F-73E7-4920-8E08-792EA6AFDC84}"/>
              </a:ext>
            </a:extLst>
          </p:cNvPr>
          <p:cNvSpPr txBox="1">
            <a:spLocks/>
          </p:cNvSpPr>
          <p:nvPr/>
        </p:nvSpPr>
        <p:spPr>
          <a:xfrm>
            <a:off x="8858052" y="1337207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一键剪藏</a:t>
            </a:r>
          </a:p>
        </p:txBody>
      </p:sp>
      <p:sp>
        <p:nvSpPr>
          <p:cNvPr id="70" name="文本占位符 4">
            <a:extLst>
              <a:ext uri="{FF2B5EF4-FFF2-40B4-BE49-F238E27FC236}">
                <a16:creationId xmlns:a16="http://schemas.microsoft.com/office/drawing/2014/main" id="{5545861C-D4F3-4FA0-9E40-B5FEDB3F6278}"/>
              </a:ext>
            </a:extLst>
          </p:cNvPr>
          <p:cNvSpPr txBox="1">
            <a:spLocks/>
          </p:cNvSpPr>
          <p:nvPr/>
        </p:nvSpPr>
        <p:spPr>
          <a:xfrm>
            <a:off x="391886" y="4218194"/>
            <a:ext cx="2967169" cy="493246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网页文本转电子书阅读</a:t>
            </a:r>
          </a:p>
        </p:txBody>
      </p:sp>
      <p:sp>
        <p:nvSpPr>
          <p:cNvPr id="71" name="文本占位符 4">
            <a:extLst>
              <a:ext uri="{FF2B5EF4-FFF2-40B4-BE49-F238E27FC236}">
                <a16:creationId xmlns:a16="http://schemas.microsoft.com/office/drawing/2014/main" id="{749A13E5-9ACF-4388-B0D8-773E6E740230}"/>
              </a:ext>
            </a:extLst>
          </p:cNvPr>
          <p:cNvSpPr txBox="1">
            <a:spLocks/>
          </p:cNvSpPr>
          <p:nvPr/>
        </p:nvSpPr>
        <p:spPr>
          <a:xfrm>
            <a:off x="4338157" y="4231370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全本下载</a:t>
            </a:r>
          </a:p>
        </p:txBody>
      </p:sp>
      <p:sp>
        <p:nvSpPr>
          <p:cNvPr id="72" name="文本占位符 4">
            <a:extLst>
              <a:ext uri="{FF2B5EF4-FFF2-40B4-BE49-F238E27FC236}">
                <a16:creationId xmlns:a16="http://schemas.microsoft.com/office/drawing/2014/main" id="{29BAE589-3D8C-483B-B87C-A65698F0CF17}"/>
              </a:ext>
            </a:extLst>
          </p:cNvPr>
          <p:cNvSpPr txBox="1">
            <a:spLocks/>
          </p:cNvSpPr>
          <p:nvPr/>
        </p:nvSpPr>
        <p:spPr>
          <a:xfrm>
            <a:off x="7970883" y="4218194"/>
            <a:ext cx="2689224" cy="493246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000" b="1" kern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一键导出</a:t>
            </a:r>
            <a:r>
              <a:rPr lang="en-US" altLang="zh-CN" dirty="0"/>
              <a:t>txt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471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4E2521-1D3E-40A4-9C91-FD5CB57A3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zh-CN" dirty="0"/>
              <a:t>产品定位及目标</a:t>
            </a:r>
          </a:p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541961-9061-4AF5-8977-50EE5325AD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3E9EF2-F50A-475B-A888-32C4C02CE2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189" y="4209415"/>
            <a:ext cx="4428931" cy="77787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4472C4"/>
                </a:solidFill>
              </a:rPr>
              <a:t>PRODUCT POSITIONING AND TARGET</a:t>
            </a:r>
            <a:endParaRPr lang="zh-CN" altLang="en-US" dirty="0">
              <a:solidFill>
                <a:srgbClr val="4472C4"/>
              </a:solidFill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84B7FB26-0E68-4DE7-9F27-C0B3CE7C3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42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880" t="-7001" r="4880" b="58206"/>
          <a:stretch/>
        </p:blipFill>
        <p:spPr>
          <a:xfrm>
            <a:off x="4076858" y="1577974"/>
            <a:ext cx="8115142" cy="5280025"/>
          </a:xfrm>
        </p:spPr>
      </p:pic>
    </p:spTree>
    <p:extLst>
      <p:ext uri="{BB962C8B-B14F-4D97-AF65-F5344CB8AC3E}">
        <p14:creationId xmlns:p14="http://schemas.microsoft.com/office/powerpoint/2010/main" val="36960403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	</a:t>
            </a:r>
            <a:r>
              <a:rPr lang="zh-CN" altLang="en-US" dirty="0"/>
              <a:t>用户群分析</a:t>
            </a:r>
          </a:p>
        </p:txBody>
      </p:sp>
      <p:sp>
        <p:nvSpPr>
          <p:cNvPr id="3" name="矩形 2"/>
          <p:cNvSpPr/>
          <p:nvPr/>
        </p:nvSpPr>
        <p:spPr>
          <a:xfrm>
            <a:off x="2209800" y="2083739"/>
            <a:ext cx="7729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本产品的目标客户是经常用手机看小说的人群。</a:t>
            </a:r>
            <a:endParaRPr lang="en-US" altLang="zh-CN" sz="4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确切的说，更青睐数字化阅读是年轻用户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（以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后，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en-US" altLang="zh-CN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后为主）</a:t>
            </a:r>
            <a:r>
              <a:rPr lang="zh-CN" altLang="en-US" sz="4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4809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2.1	</a:t>
            </a:r>
            <a:r>
              <a:rPr lang="zh-CN" altLang="en-US" dirty="0"/>
              <a:t>用户群分析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2" r="18562"/>
          <a:stretch>
            <a:fillRect/>
          </a:stretch>
        </p:blipFill>
        <p:spPr/>
      </p:pic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>
          <a:xfrm>
            <a:off x="7074264" y="3027680"/>
            <a:ext cx="4111896" cy="29070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solidFill>
                  <a:schemeClr val="accent1"/>
                </a:solidFill>
                <a:latin typeface="+mj-lt"/>
                <a:ea typeface="宋体" panose="02010600030101010101" pitchFamily="2" charset="-122"/>
              </a:rPr>
              <a:t>00</a:t>
            </a:r>
            <a:r>
              <a:rPr lang="zh-CN" altLang="zh-CN" sz="1800" dirty="0">
                <a:solidFill>
                  <a:schemeClr val="accent1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后用户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2000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~2009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年出生）在掌阅平台占比已达</a:t>
            </a:r>
            <a:r>
              <a:rPr lang="en-US" altLang="zh-CN" sz="1800" dirty="0">
                <a:solidFill>
                  <a:srgbClr val="C00000"/>
                </a:solidFill>
                <a:latin typeface="+mj-lt"/>
                <a:ea typeface="宋体" panose="02010600030101010101" pitchFamily="2" charset="-122"/>
              </a:rPr>
              <a:t>28%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，已超过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80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后成为第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大阅读群体</a:t>
            </a:r>
            <a:r>
              <a:rPr lang="zh-CN" altLang="zh-CN" sz="18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而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00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后加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90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后用户一共占比</a:t>
            </a:r>
            <a:r>
              <a:rPr lang="en-US" altLang="zh-CN" sz="1800" dirty="0">
                <a:solidFill>
                  <a:srgbClr val="C00000"/>
                </a:solidFill>
                <a:latin typeface="+mj-lt"/>
                <a:ea typeface="宋体" panose="02010600030101010101" pitchFamily="2" charset="-122"/>
              </a:rPr>
              <a:t>69%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，接近总体用户的七成，这表明在数字阅读领域，</a:t>
            </a:r>
            <a:r>
              <a:rPr lang="zh-CN" altLang="zh-CN" sz="1800" b="1" dirty="0">
                <a:solidFill>
                  <a:schemeClr val="accent1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年轻人无疑已成为绝对主力</a:t>
            </a:r>
            <a:r>
              <a:rPr lang="zh-CN" altLang="zh-CN" sz="18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latin typeface="+mj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1800" dirty="0" smtClean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报告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还显示，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00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后</a:t>
            </a:r>
            <a:r>
              <a:rPr lang="en-US" altLang="zh-CN" sz="1800" dirty="0">
                <a:latin typeface="+mj-lt"/>
                <a:ea typeface="宋体" panose="02010600030101010101" pitchFamily="2" charset="-122"/>
              </a:rPr>
              <a:t>APP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用户每天平均阅读时长</a:t>
            </a:r>
            <a:r>
              <a:rPr lang="en-US" altLang="zh-CN" sz="1800" dirty="0">
                <a:solidFill>
                  <a:srgbClr val="C00000"/>
                </a:solidFill>
                <a:latin typeface="+mj-lt"/>
                <a:ea typeface="宋体" panose="02010600030101010101" pitchFamily="2" charset="-122"/>
              </a:rPr>
              <a:t>52</a:t>
            </a:r>
            <a:r>
              <a:rPr lang="zh-CN" altLang="zh-CN" sz="1800" dirty="0">
                <a:solidFill>
                  <a:srgbClr val="C00000"/>
                </a:solidFill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分钟</a:t>
            </a:r>
            <a:r>
              <a:rPr lang="zh-CN" altLang="zh-CN" sz="1800" dirty="0">
                <a:latin typeface="+mj-lt"/>
                <a:ea typeface="宋体" panose="02010600030101010101" pitchFamily="2" charset="-122"/>
                <a:cs typeface="Times New Roman" panose="02020603050405020304" pitchFamily="18" charset="0"/>
              </a:rPr>
              <a:t>，超过了全年龄的平均阅读时长。</a:t>
            </a:r>
            <a:endParaRPr lang="zh-CN" altLang="en-US" sz="1800" dirty="0">
              <a:latin typeface="+mj-lt"/>
            </a:endParaRPr>
          </a:p>
          <a:p>
            <a:endParaRPr lang="zh-CN" altLang="en-US" sz="1600" dirty="0"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74264" y="1351137"/>
            <a:ext cx="4111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2018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掌阅数字阅读报告》，详细介绍了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2018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年大众阅读情况，以及数字阅读领域的新趋势。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8455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2.2	</a:t>
            </a:r>
            <a:r>
              <a:rPr lang="zh-CN" altLang="en-US" dirty="0"/>
              <a:t>产品目标</a:t>
            </a:r>
          </a:p>
        </p:txBody>
      </p:sp>
      <p:sp>
        <p:nvSpPr>
          <p:cNvPr id="3" name="矩形 2"/>
          <p:cNvSpPr/>
          <p:nvPr/>
        </p:nvSpPr>
        <p:spPr>
          <a:xfrm>
            <a:off x="4663440" y="251761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lnSpc>
                <a:spcPct val="125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这是一款偏向于阅读浏览文章的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</a:t>
            </a:r>
            <a:r>
              <a:rPr lang="zh-CN" altLang="zh-CN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电子阅读浏览器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，相当于是基本书籍阅读器和手机浏览器的一个简单结合，实现从检索下载到去广告阅读的一条龙服务，提高用户的阅读体验。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06" y="2283936"/>
            <a:ext cx="2857748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0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B33896-59AF-4159-9937-63AD05A07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313" y="3406775"/>
            <a:ext cx="5302567" cy="777875"/>
          </a:xfrm>
        </p:spPr>
        <p:txBody>
          <a:bodyPr/>
          <a:lstStyle/>
          <a:p>
            <a:pPr lvl="0"/>
            <a:r>
              <a:rPr lang="zh-CN" altLang="zh-CN" dirty="0"/>
              <a:t>产品内容总策划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46907E-5567-4F4F-90D7-23B4C39BC7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4F5257-750A-43CB-ABD2-EA8CED086E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189" y="4209415"/>
            <a:ext cx="4469571" cy="777875"/>
          </a:xfrm>
        </p:spPr>
        <p:txBody>
          <a:bodyPr/>
          <a:lstStyle/>
          <a:p>
            <a:r>
              <a:rPr lang="en-US" altLang="zh-CN" dirty="0" smtClean="0"/>
              <a:t>GENERAL PLANNING OF PRODUCT CONTENT</a:t>
            </a:r>
          </a:p>
          <a:p>
            <a:endParaRPr lang="zh-CN" altLang="en-US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715790DC-3579-4493-A292-B483FE5897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r="67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77688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en-US" altLang="zh-CN" dirty="0"/>
              <a:t>	</a:t>
            </a:r>
            <a:r>
              <a:rPr lang="zh-CN" altLang="en-US" dirty="0" smtClean="0"/>
              <a:t>产品功能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47216" y="2167895"/>
            <a:ext cx="6096000" cy="25203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浏览器功能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：只需</a:t>
            </a:r>
            <a:r>
              <a:rPr lang="zh-CN" altLang="en-US" kern="100" dirty="0">
                <a:latin typeface="+mj-ea"/>
                <a:ea typeface="+mj-ea"/>
                <a:cs typeface="Times New Roman" panose="02020603050405020304" pitchFamily="18" charset="0"/>
              </a:rPr>
              <a:t>要打开</a:t>
            </a:r>
            <a:r>
              <a:rPr lang="en-US" altLang="zh-CN" kern="100" dirty="0" err="1">
                <a:latin typeface="+mj-ea"/>
                <a:ea typeface="+mj-ea"/>
                <a:cs typeface="Times New Roman" panose="02020603050405020304" pitchFamily="18" charset="0"/>
              </a:rPr>
              <a:t>url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，前进</a:t>
            </a:r>
            <a:r>
              <a:rPr lang="zh-CN" altLang="en-US" kern="100" dirty="0">
                <a:latin typeface="+mj-ea"/>
                <a:ea typeface="+mj-ea"/>
                <a:cs typeface="Times New Roman" panose="02020603050405020304" pitchFamily="18" charset="0"/>
              </a:rPr>
              <a:t>和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后退和查看实力网页。</a:t>
            </a:r>
            <a:endParaRPr lang="en-US" altLang="zh-CN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阅读器功能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：翻页，章节跳转，文本搜索，语音朗读，进度跳转，自动生成目录，有一定的动画效果</a:t>
            </a:r>
            <a:endParaRPr lang="en-US" altLang="zh-CN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对</a:t>
            </a:r>
            <a:r>
              <a:rPr lang="en-US" altLang="zh-CN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html</a:t>
            </a:r>
            <a:r>
              <a:rPr lang="zh-CN" altLang="en-US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文本</a:t>
            </a:r>
            <a:r>
              <a:rPr lang="zh-CN" altLang="en-US" kern="100" dirty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重新</a:t>
            </a:r>
            <a:r>
              <a:rPr lang="zh-CN" altLang="en-US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排版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：剔除图片，按钮，链接，只保留内容文本，以电子书阅读的形式浏览</a:t>
            </a:r>
            <a:endParaRPr lang="en-US" altLang="zh-CN" kern="100" dirty="0" smtClean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kern="100" dirty="0" smtClean="0">
                <a:solidFill>
                  <a:schemeClr val="accent1"/>
                </a:solidFill>
                <a:latin typeface="+mj-ea"/>
                <a:ea typeface="+mj-ea"/>
                <a:cs typeface="Times New Roman" panose="02020603050405020304" pitchFamily="18" charset="0"/>
              </a:rPr>
              <a:t>其他</a:t>
            </a:r>
            <a:r>
              <a:rPr lang="zh-CN" altLang="en-US" kern="100" dirty="0" smtClean="0">
                <a:latin typeface="+mj-ea"/>
                <a:ea typeface="+mj-ea"/>
                <a:cs typeface="Times New Roman" panose="02020603050405020304" pitchFamily="18" charset="0"/>
              </a:rPr>
              <a:t>：一键剪藏、电子书导出</a:t>
            </a:r>
            <a:endParaRPr lang="zh-CN" altLang="zh-CN" kern="1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6"/>
          <a:stretch/>
        </p:blipFill>
        <p:spPr>
          <a:xfrm>
            <a:off x="8308848" y="2430813"/>
            <a:ext cx="2834640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3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en-US" altLang="zh-CN" dirty="0"/>
              <a:t>	</a:t>
            </a:r>
            <a:r>
              <a:rPr lang="zh-CN" altLang="en-US" dirty="0"/>
              <a:t>开发日程表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0" y="1824715"/>
            <a:ext cx="6096000" cy="320857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项目前期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：进行一个网页浏览器的搭建，使其具备基本的网页浏览（翻页，历史记录、书签等功能）预计在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月中旬完成。</a:t>
            </a:r>
          </a:p>
          <a:p>
            <a:pPr indent="266700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项目中期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：引入书架功能，完成书架的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设计，包括目录识别、书签等功能，同时初步创建网页文本的阅读模式，预计在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月底完成。</a:t>
            </a:r>
          </a:p>
          <a:p>
            <a:pPr indent="266700">
              <a:lnSpc>
                <a:spcPct val="125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项目后期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：完善网页文本转化阅读模式，添加本地导入文件功能，整合各个模块并进行测试，预计在考试周前完成。</a:t>
            </a:r>
          </a:p>
        </p:txBody>
      </p:sp>
    </p:spTree>
    <p:extLst>
      <p:ext uri="{BB962C8B-B14F-4D97-AF65-F5344CB8AC3E}">
        <p14:creationId xmlns:p14="http://schemas.microsoft.com/office/powerpoint/2010/main" val="28847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D28C10-365E-4E24-9B2F-B51AA5B811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技术解决方案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2F6D2B-9F31-4F9A-9900-DF52C8CC51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68AF4C-0788-446F-A733-52A0CD568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189" y="4209415"/>
            <a:ext cx="3748211" cy="777875"/>
          </a:xfrm>
        </p:spPr>
        <p:txBody>
          <a:bodyPr/>
          <a:lstStyle/>
          <a:p>
            <a:r>
              <a:rPr lang="en-US" altLang="zh-CN" dirty="0" smtClean="0"/>
              <a:t>TECHNICAL SOLUTIONS</a:t>
            </a:r>
            <a:endParaRPr lang="zh-CN" altLang="en-US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08A8DF20-16D0-4573-B9F9-2221912A95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5" b="66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6960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技术解决方案</a:t>
            </a:r>
            <a:endParaRPr lang="zh-CN" altLang="en-US" dirty="0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9" r="20109"/>
          <a:stretch>
            <a:fillRect/>
          </a:stretch>
        </p:blipFill>
        <p:spPr/>
      </p:pic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本产品专为小说阅读设计，与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阅读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不相关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不会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被添加进去以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避免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架构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臃肿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，保证了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实用性和小巧性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，同时也</a:t>
            </a:r>
            <a:r>
              <a:rPr lang="zh-CN" altLang="zh-CN" kern="100" dirty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降低了开发</a:t>
            </a:r>
            <a:r>
              <a:rPr lang="zh-CN" altLang="zh-CN" kern="1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难度</a:t>
            </a:r>
            <a:r>
              <a:rPr lang="zh-CN" altLang="en-US" kern="1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产品使用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 </a:t>
            </a:r>
            <a:r>
              <a:rPr lang="en-US" altLang="zh-CN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SDK+JDK+MySQL+JSoup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讯飞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TTS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语音引擎</a:t>
            </a:r>
            <a:endParaRPr lang="en-US" altLang="zh-CN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Android SDK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实现浏览器内嵌和界面的搭建</a:t>
            </a:r>
            <a:endParaRPr lang="en-US" altLang="zh-CN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JSoup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</a:t>
            </a:r>
            <a:r>
              <a:rPr lang="en-US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文本</a:t>
            </a:r>
            <a:endParaRPr lang="en-US" altLang="zh-CN" kern="1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讯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飞的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TTS</a:t>
            </a:r>
            <a:r>
              <a:rPr lang="zh-CN" altLang="zh-CN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引擎</a:t>
            </a:r>
            <a:r>
              <a:rPr lang="zh-CN" altLang="en-US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用来支持语音朗读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74560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36">
            <a:extLst>
              <a:ext uri="{FF2B5EF4-FFF2-40B4-BE49-F238E27FC236}">
                <a16:creationId xmlns:a16="http://schemas.microsoft.com/office/drawing/2014/main" id="{3C3065FC-2A9A-47A5-BCBC-058D3EC5D7E0}"/>
              </a:ext>
            </a:extLst>
          </p:cNvPr>
          <p:cNvSpPr>
            <a:spLocks noEditPoints="1"/>
          </p:cNvSpPr>
          <p:nvPr/>
        </p:nvSpPr>
        <p:spPr bwMode="auto">
          <a:xfrm>
            <a:off x="6890074" y="2439599"/>
            <a:ext cx="404105" cy="661523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800" b="1" kern="1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文本占位符 40">
            <a:extLst>
              <a:ext uri="{FF2B5EF4-FFF2-40B4-BE49-F238E27FC236}">
                <a16:creationId xmlns:a16="http://schemas.microsoft.com/office/drawing/2014/main" id="{4B034F00-254C-4514-8CA0-FEE3CE94B7EC}"/>
              </a:ext>
            </a:extLst>
          </p:cNvPr>
          <p:cNvSpPr txBox="1">
            <a:spLocks/>
          </p:cNvSpPr>
          <p:nvPr/>
        </p:nvSpPr>
        <p:spPr>
          <a:xfrm>
            <a:off x="7563121" y="2514772"/>
            <a:ext cx="3702977" cy="5111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kern="1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项目</a:t>
            </a:r>
            <a:r>
              <a:rPr lang="zh-CN" altLang="zh-CN" dirty="0" smtClean="0"/>
              <a:t>可行性</a:t>
            </a:r>
            <a:r>
              <a:rPr lang="zh-CN" altLang="zh-CN" dirty="0"/>
              <a:t>报告</a:t>
            </a:r>
            <a:endParaRPr lang="zh-CN" altLang="en-US" dirty="0"/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BB7FF5B4-92DC-4337-B4AE-8F6C43A6045B}"/>
              </a:ext>
            </a:extLst>
          </p:cNvPr>
          <p:cNvSpPr txBox="1">
            <a:spLocks/>
          </p:cNvSpPr>
          <p:nvPr/>
        </p:nvSpPr>
        <p:spPr>
          <a:xfrm>
            <a:off x="6908150" y="2439988"/>
            <a:ext cx="368012" cy="585787"/>
          </a:xfrm>
          <a:prstGeom prst="rect">
            <a:avLst/>
          </a:prstGeom>
        </p:spPr>
        <p:txBody>
          <a:bodyPr anchor="ctr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chemeClr val="accent1"/>
                </a:solidFill>
                <a:latin typeface="+mn-lt"/>
                <a:ea typeface="幼圆" panose="02010509060101010101" pitchFamily="49" charset="-122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18" name="Freeform 36">
            <a:extLst>
              <a:ext uri="{FF2B5EF4-FFF2-40B4-BE49-F238E27FC236}">
                <a16:creationId xmlns:a16="http://schemas.microsoft.com/office/drawing/2014/main" id="{3443C352-66DF-44E5-92AB-BF3421C5C940}"/>
              </a:ext>
            </a:extLst>
          </p:cNvPr>
          <p:cNvSpPr>
            <a:spLocks noEditPoints="1"/>
          </p:cNvSpPr>
          <p:nvPr/>
        </p:nvSpPr>
        <p:spPr bwMode="auto">
          <a:xfrm>
            <a:off x="6890074" y="3245706"/>
            <a:ext cx="404105" cy="661523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800" b="1" kern="1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9" name="文本占位符 40">
            <a:extLst>
              <a:ext uri="{FF2B5EF4-FFF2-40B4-BE49-F238E27FC236}">
                <a16:creationId xmlns:a16="http://schemas.microsoft.com/office/drawing/2014/main" id="{18EA98C0-3196-4A49-963A-E935CA034466}"/>
              </a:ext>
            </a:extLst>
          </p:cNvPr>
          <p:cNvSpPr txBox="1">
            <a:spLocks/>
          </p:cNvSpPr>
          <p:nvPr/>
        </p:nvSpPr>
        <p:spPr>
          <a:xfrm>
            <a:off x="7563121" y="3320879"/>
            <a:ext cx="3272519" cy="5111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kern="1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产品定位及目标</a:t>
            </a:r>
            <a:endParaRPr lang="zh-CN" altLang="en-US" dirty="0"/>
          </a:p>
        </p:txBody>
      </p:sp>
      <p:sp>
        <p:nvSpPr>
          <p:cNvPr id="20" name="文本占位符 3">
            <a:extLst>
              <a:ext uri="{FF2B5EF4-FFF2-40B4-BE49-F238E27FC236}">
                <a16:creationId xmlns:a16="http://schemas.microsoft.com/office/drawing/2014/main" id="{8F24D983-A9CF-40F6-AB9F-7433D4F312C7}"/>
              </a:ext>
            </a:extLst>
          </p:cNvPr>
          <p:cNvSpPr txBox="1">
            <a:spLocks/>
          </p:cNvSpPr>
          <p:nvPr/>
        </p:nvSpPr>
        <p:spPr>
          <a:xfrm>
            <a:off x="6908150" y="3246095"/>
            <a:ext cx="368012" cy="585787"/>
          </a:xfrm>
          <a:prstGeom prst="rect">
            <a:avLst/>
          </a:prstGeom>
        </p:spPr>
        <p:txBody>
          <a:bodyPr anchor="ctr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chemeClr val="accent1"/>
                </a:solidFill>
                <a:latin typeface="+mn-lt"/>
                <a:ea typeface="幼圆" panose="02010509060101010101" pitchFamily="49" charset="-122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</a:t>
            </a:r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0A7E6A49-B7DE-4313-8816-F5E3A653CF82}"/>
              </a:ext>
            </a:extLst>
          </p:cNvPr>
          <p:cNvSpPr>
            <a:spLocks noEditPoints="1"/>
          </p:cNvSpPr>
          <p:nvPr/>
        </p:nvSpPr>
        <p:spPr bwMode="auto">
          <a:xfrm>
            <a:off x="6908150" y="4151092"/>
            <a:ext cx="404105" cy="661523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800" b="1" kern="1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2" name="文本占位符 40">
            <a:extLst>
              <a:ext uri="{FF2B5EF4-FFF2-40B4-BE49-F238E27FC236}">
                <a16:creationId xmlns:a16="http://schemas.microsoft.com/office/drawing/2014/main" id="{A4D44400-D1CC-4929-87CE-ED6CFFDC0404}"/>
              </a:ext>
            </a:extLst>
          </p:cNvPr>
          <p:cNvSpPr txBox="1">
            <a:spLocks/>
          </p:cNvSpPr>
          <p:nvPr/>
        </p:nvSpPr>
        <p:spPr>
          <a:xfrm>
            <a:off x="7581197" y="4226265"/>
            <a:ext cx="3147763" cy="5111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kern="1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产品内容总策划</a:t>
            </a:r>
            <a:endParaRPr lang="zh-CN" altLang="en-US" dirty="0"/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6C162740-415B-4BF2-B93C-47E0DE5F5157}"/>
              </a:ext>
            </a:extLst>
          </p:cNvPr>
          <p:cNvSpPr txBox="1">
            <a:spLocks/>
          </p:cNvSpPr>
          <p:nvPr/>
        </p:nvSpPr>
        <p:spPr>
          <a:xfrm>
            <a:off x="6926226" y="4151481"/>
            <a:ext cx="368012" cy="585787"/>
          </a:xfrm>
          <a:prstGeom prst="rect">
            <a:avLst/>
          </a:prstGeom>
        </p:spPr>
        <p:txBody>
          <a:bodyPr anchor="ctr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chemeClr val="accent1"/>
                </a:solidFill>
                <a:latin typeface="+mn-lt"/>
                <a:ea typeface="幼圆" panose="02010509060101010101" pitchFamily="49" charset="-122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504667D2-B780-4B6B-8AFE-F70E0348BA9B}"/>
              </a:ext>
            </a:extLst>
          </p:cNvPr>
          <p:cNvSpPr>
            <a:spLocks noEditPoints="1"/>
          </p:cNvSpPr>
          <p:nvPr/>
        </p:nvSpPr>
        <p:spPr bwMode="auto">
          <a:xfrm>
            <a:off x="6926226" y="4981305"/>
            <a:ext cx="404105" cy="661523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800" b="1" kern="1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EE11A5D3-6BA2-44B8-B2F8-4E9CDD44E8D4}"/>
              </a:ext>
            </a:extLst>
          </p:cNvPr>
          <p:cNvSpPr txBox="1">
            <a:spLocks/>
          </p:cNvSpPr>
          <p:nvPr/>
        </p:nvSpPr>
        <p:spPr>
          <a:xfrm>
            <a:off x="7599273" y="5056478"/>
            <a:ext cx="3147763" cy="5111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kern="1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技术解决方案</a:t>
            </a:r>
            <a:endParaRPr lang="zh-CN" altLang="en-US" dirty="0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CF6FEC6-1040-4ADA-BE6D-18FF1288403E}"/>
              </a:ext>
            </a:extLst>
          </p:cNvPr>
          <p:cNvSpPr txBox="1">
            <a:spLocks/>
          </p:cNvSpPr>
          <p:nvPr/>
        </p:nvSpPr>
        <p:spPr>
          <a:xfrm>
            <a:off x="6944302" y="4981694"/>
            <a:ext cx="368012" cy="585787"/>
          </a:xfrm>
          <a:prstGeom prst="rect">
            <a:avLst/>
          </a:prstGeom>
        </p:spPr>
        <p:txBody>
          <a:bodyPr anchor="ctr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chemeClr val="accent1"/>
                </a:solidFill>
                <a:latin typeface="+mn-lt"/>
                <a:ea typeface="幼圆" panose="02010509060101010101" pitchFamily="49" charset="-122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</a:t>
            </a:r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58EAAD8D-3AE7-45ED-8C43-935AAFEC48DF}"/>
              </a:ext>
            </a:extLst>
          </p:cNvPr>
          <p:cNvSpPr>
            <a:spLocks noEditPoints="1"/>
          </p:cNvSpPr>
          <p:nvPr/>
        </p:nvSpPr>
        <p:spPr bwMode="auto">
          <a:xfrm>
            <a:off x="6926226" y="5886519"/>
            <a:ext cx="404105" cy="661523"/>
          </a:xfrm>
          <a:custGeom>
            <a:avLst/>
            <a:gdLst>
              <a:gd name="T0" fmla="*/ 103 w 115"/>
              <a:gd name="T1" fmla="*/ 0 h 148"/>
              <a:gd name="T2" fmla="*/ 12 w 115"/>
              <a:gd name="T3" fmla="*/ 0 h 148"/>
              <a:gd name="T4" fmla="*/ 0 w 115"/>
              <a:gd name="T5" fmla="*/ 13 h 148"/>
              <a:gd name="T6" fmla="*/ 0 w 115"/>
              <a:gd name="T7" fmla="*/ 136 h 148"/>
              <a:gd name="T8" fmla="*/ 12 w 115"/>
              <a:gd name="T9" fmla="*/ 148 h 148"/>
              <a:gd name="T10" fmla="*/ 103 w 115"/>
              <a:gd name="T11" fmla="*/ 148 h 148"/>
              <a:gd name="T12" fmla="*/ 115 w 115"/>
              <a:gd name="T13" fmla="*/ 136 h 148"/>
              <a:gd name="T14" fmla="*/ 115 w 115"/>
              <a:gd name="T15" fmla="*/ 13 h 148"/>
              <a:gd name="T16" fmla="*/ 103 w 115"/>
              <a:gd name="T17" fmla="*/ 0 h 148"/>
              <a:gd name="T18" fmla="*/ 58 w 115"/>
              <a:gd name="T19" fmla="*/ 144 h 148"/>
              <a:gd name="T20" fmla="*/ 49 w 115"/>
              <a:gd name="T21" fmla="*/ 136 h 148"/>
              <a:gd name="T22" fmla="*/ 58 w 115"/>
              <a:gd name="T23" fmla="*/ 128 h 148"/>
              <a:gd name="T24" fmla="*/ 66 w 115"/>
              <a:gd name="T25" fmla="*/ 136 h 148"/>
              <a:gd name="T26" fmla="*/ 58 w 115"/>
              <a:gd name="T27" fmla="*/ 144 h 148"/>
              <a:gd name="T28" fmla="*/ 107 w 115"/>
              <a:gd name="T29" fmla="*/ 120 h 148"/>
              <a:gd name="T30" fmla="*/ 103 w 115"/>
              <a:gd name="T31" fmla="*/ 124 h 148"/>
              <a:gd name="T32" fmla="*/ 12 w 115"/>
              <a:gd name="T33" fmla="*/ 124 h 148"/>
              <a:gd name="T34" fmla="*/ 8 w 115"/>
              <a:gd name="T35" fmla="*/ 120 h 148"/>
              <a:gd name="T36" fmla="*/ 8 w 115"/>
              <a:gd name="T37" fmla="*/ 17 h 148"/>
              <a:gd name="T38" fmla="*/ 12 w 115"/>
              <a:gd name="T39" fmla="*/ 13 h 148"/>
              <a:gd name="T40" fmla="*/ 103 w 115"/>
              <a:gd name="T41" fmla="*/ 13 h 148"/>
              <a:gd name="T42" fmla="*/ 107 w 115"/>
              <a:gd name="T43" fmla="*/ 17 h 148"/>
              <a:gd name="T44" fmla="*/ 107 w 115"/>
              <a:gd name="T45" fmla="*/ 12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" h="148">
                <a:moveTo>
                  <a:pt x="103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3"/>
                  <a:pt x="6" y="148"/>
                  <a:pt x="12" y="148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10" y="148"/>
                  <a:pt x="115" y="143"/>
                  <a:pt x="115" y="136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6"/>
                  <a:pt x="110" y="0"/>
                  <a:pt x="103" y="0"/>
                </a:cubicBezTo>
                <a:close/>
                <a:moveTo>
                  <a:pt x="58" y="144"/>
                </a:moveTo>
                <a:cubicBezTo>
                  <a:pt x="53" y="144"/>
                  <a:pt x="49" y="141"/>
                  <a:pt x="49" y="136"/>
                </a:cubicBezTo>
                <a:cubicBezTo>
                  <a:pt x="49" y="132"/>
                  <a:pt x="53" y="128"/>
                  <a:pt x="58" y="128"/>
                </a:cubicBezTo>
                <a:cubicBezTo>
                  <a:pt x="62" y="128"/>
                  <a:pt x="66" y="132"/>
                  <a:pt x="66" y="136"/>
                </a:cubicBezTo>
                <a:cubicBezTo>
                  <a:pt x="66" y="141"/>
                  <a:pt x="62" y="144"/>
                  <a:pt x="58" y="144"/>
                </a:cubicBezTo>
                <a:close/>
                <a:moveTo>
                  <a:pt x="107" y="120"/>
                </a:moveTo>
                <a:cubicBezTo>
                  <a:pt x="107" y="122"/>
                  <a:pt x="105" y="124"/>
                  <a:pt x="10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10" y="124"/>
                  <a:pt x="8" y="122"/>
                  <a:pt x="8" y="120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5"/>
                  <a:pt x="10" y="13"/>
                  <a:pt x="12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5" y="13"/>
                  <a:pt x="107" y="15"/>
                  <a:pt x="107" y="17"/>
                </a:cubicBezTo>
                <a:lnTo>
                  <a:pt x="107" y="120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sz="2800" b="1" kern="12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8" name="文本占位符 40">
            <a:extLst>
              <a:ext uri="{FF2B5EF4-FFF2-40B4-BE49-F238E27FC236}">
                <a16:creationId xmlns:a16="http://schemas.microsoft.com/office/drawing/2014/main" id="{8411BF29-F2E3-4420-810B-0260D8FE9ECB}"/>
              </a:ext>
            </a:extLst>
          </p:cNvPr>
          <p:cNvSpPr txBox="1">
            <a:spLocks/>
          </p:cNvSpPr>
          <p:nvPr/>
        </p:nvSpPr>
        <p:spPr>
          <a:xfrm>
            <a:off x="7599273" y="5961692"/>
            <a:ext cx="3666825" cy="51117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800" kern="12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推广</a:t>
            </a:r>
            <a:r>
              <a:rPr lang="zh-CN" altLang="zh-CN" dirty="0" smtClean="0"/>
              <a:t>方案</a:t>
            </a:r>
            <a:r>
              <a:rPr lang="en-US" altLang="zh-CN" dirty="0" smtClean="0"/>
              <a:t>&amp;</a:t>
            </a:r>
            <a:r>
              <a:rPr lang="zh-CN" altLang="zh-CN" dirty="0"/>
              <a:t>运营规划书</a:t>
            </a:r>
            <a:endParaRPr lang="zh-CN" altLang="en-US" dirty="0"/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E2F5B47E-ED25-4040-80F5-38D3992578E7}"/>
              </a:ext>
            </a:extLst>
          </p:cNvPr>
          <p:cNvSpPr txBox="1">
            <a:spLocks/>
          </p:cNvSpPr>
          <p:nvPr/>
        </p:nvSpPr>
        <p:spPr>
          <a:xfrm>
            <a:off x="6944302" y="5886908"/>
            <a:ext cx="368012" cy="585787"/>
          </a:xfrm>
          <a:prstGeom prst="rect">
            <a:avLst/>
          </a:prstGeom>
        </p:spPr>
        <p:txBody>
          <a:bodyPr anchor="ctr" anchorCtr="1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b="1" kern="1200" dirty="0">
                <a:solidFill>
                  <a:schemeClr val="accent1"/>
                </a:solidFill>
                <a:latin typeface="+mn-lt"/>
                <a:ea typeface="幼圆" panose="02010509060101010101" pitchFamily="49" charset="-122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91" r="209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5697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BF8B6-6269-4DF2-A755-A4D07D432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推广</a:t>
            </a:r>
            <a:r>
              <a:rPr lang="zh-CN" altLang="zh-CN" dirty="0" smtClean="0"/>
              <a:t>方案</a:t>
            </a:r>
            <a:r>
              <a:rPr lang="en-US" altLang="zh-CN" dirty="0" smtClean="0"/>
              <a:t>&amp;</a:t>
            </a:r>
            <a:r>
              <a:rPr lang="zh-CN" altLang="zh-CN" dirty="0"/>
              <a:t>运营规划书</a:t>
            </a:r>
          </a:p>
          <a:p>
            <a:pPr lvl="0"/>
            <a:r>
              <a:rPr lang="zh-CN" altLang="zh-CN" dirty="0" smtClean="0"/>
              <a:t> </a:t>
            </a:r>
            <a:endParaRPr lang="zh-CN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5FB6C1-2673-4B7E-9015-2AC2448827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FD3EA9-6E63-4590-8A0D-E66B96AAFD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189" y="4209415"/>
            <a:ext cx="5922451" cy="777875"/>
          </a:xfrm>
        </p:spPr>
        <p:txBody>
          <a:bodyPr/>
          <a:lstStyle/>
          <a:p>
            <a:r>
              <a:rPr lang="en-US" altLang="zh-CN" dirty="0" smtClean="0"/>
              <a:t>PROMOTION PLAN AND </a:t>
            </a:r>
            <a:r>
              <a:rPr lang="en-US" altLang="zh-CN" dirty="0"/>
              <a:t>OPERATION PLAN</a:t>
            </a:r>
          </a:p>
          <a:p>
            <a:endParaRPr lang="zh-CN" altLang="en-US" dirty="0"/>
          </a:p>
        </p:txBody>
      </p:sp>
      <p:pic>
        <p:nvPicPr>
          <p:cNvPr id="26" name="图片占位符 25">
            <a:extLst>
              <a:ext uri="{FF2B5EF4-FFF2-40B4-BE49-F238E27FC236}">
                <a16:creationId xmlns:a16="http://schemas.microsoft.com/office/drawing/2014/main" id="{56F7F64A-4B18-4D19-B7CA-0E3C003514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02" b="256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99528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推广方案</a:t>
            </a:r>
            <a:endParaRPr lang="zh-CN" altLang="en-US" dirty="0"/>
          </a:p>
        </p:txBody>
      </p:sp>
      <p:graphicFrame>
        <p:nvGraphicFramePr>
          <p:cNvPr id="25" name="图示 24"/>
          <p:cNvGraphicFramePr/>
          <p:nvPr>
            <p:extLst>
              <p:ext uri="{D42A27DB-BD31-4B8C-83A1-F6EECF244321}">
                <p14:modId xmlns:p14="http://schemas.microsoft.com/office/powerpoint/2010/main" val="1994586363"/>
              </p:ext>
            </p:extLst>
          </p:nvPr>
        </p:nvGraphicFramePr>
        <p:xfrm>
          <a:off x="2960053" y="1442720"/>
          <a:ext cx="7321867" cy="46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327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B96A9FDA-ABBD-4883-A6D6-7F758E258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"/>
                                        <p:tgtEl>
                                          <p:spTgt spid="25">
                                            <p:graphicEl>
                                              <a:dgm id="{B96A9FDA-ABBD-4883-A6D6-7F758E2588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F3498B8-7948-4F13-8764-756471DD81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"/>
                                        <p:tgtEl>
                                          <p:spTgt spid="25">
                                            <p:graphicEl>
                                              <a:dgm id="{8F3498B8-7948-4F13-8764-756471DD81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0A3307E4-8A77-4F67-B302-C29A58DDAE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"/>
                                        <p:tgtEl>
                                          <p:spTgt spid="25">
                                            <p:graphicEl>
                                              <a:dgm id="{0A3307E4-8A77-4F67-B302-C29A58DDAE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C5DB29BC-92D4-41FF-9FD8-C81FF153D1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"/>
                                        <p:tgtEl>
                                          <p:spTgt spid="25">
                                            <p:graphicEl>
                                              <a:dgm id="{C5DB29BC-92D4-41FF-9FD8-C81FF153D1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7672F6E1-B4B3-4226-BD76-17496C82F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"/>
                                        <p:tgtEl>
                                          <p:spTgt spid="25">
                                            <p:graphicEl>
                                              <a:dgm id="{7672F6E1-B4B3-4226-BD76-17496C82F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2049686E-C027-4AF9-8CF9-B64117882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"/>
                                        <p:tgtEl>
                                          <p:spTgt spid="25">
                                            <p:graphicEl>
                                              <a:dgm id="{2049686E-C027-4AF9-8CF9-B64117882B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24FF951-1BCB-4B03-8CE7-30E2512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"/>
                                        <p:tgtEl>
                                          <p:spTgt spid="25">
                                            <p:graphicEl>
                                              <a:dgm id="{624FF951-1BCB-4B03-8CE7-30E2512C9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854ECEF3-8CD4-42E7-9290-8A6ADF9AA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"/>
                                        <p:tgtEl>
                                          <p:spTgt spid="25">
                                            <p:graphicEl>
                                              <a:dgm id="{854ECEF3-8CD4-42E7-9290-8A6ADF9AA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965CA5E3-73F1-48A0-8150-A4F11C329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"/>
                                        <p:tgtEl>
                                          <p:spTgt spid="25">
                                            <p:graphicEl>
                                              <a:dgm id="{965CA5E3-73F1-48A0-8150-A4F11C329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dgm id="{6BCD0711-F94E-420F-939E-5FFC2052F6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"/>
                                        <p:tgtEl>
                                          <p:spTgt spid="25">
                                            <p:graphicEl>
                                              <a:dgm id="{6BCD0711-F94E-420F-939E-5FFC2052F6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5.1</a:t>
            </a:r>
            <a:r>
              <a:rPr lang="zh-CN" altLang="en-US" dirty="0" smtClean="0"/>
              <a:t>推广方案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606928584"/>
              </p:ext>
            </p:extLst>
          </p:nvPr>
        </p:nvGraphicFramePr>
        <p:xfrm>
          <a:off x="1625600" y="10244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0239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5.2 </a:t>
            </a:r>
            <a:r>
              <a:rPr lang="zh-CN" altLang="en-US" dirty="0"/>
              <a:t>运营规划书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16790964"/>
              </p:ext>
            </p:extLst>
          </p:nvPr>
        </p:nvGraphicFramePr>
        <p:xfrm>
          <a:off x="1109186" y="10244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4291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A009ED7-D4BF-4369-9C17-9AC4D4A47A37}"/>
              </a:ext>
            </a:extLst>
          </p:cNvPr>
          <p:cNvGrpSpPr/>
          <p:nvPr/>
        </p:nvGrpSpPr>
        <p:grpSpPr>
          <a:xfrm>
            <a:off x="4921246" y="741362"/>
            <a:ext cx="2349500" cy="745970"/>
            <a:chOff x="4921250" y="635000"/>
            <a:chExt cx="2349500" cy="74597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11B4E10-1560-4B4A-A7FC-F0F51B07406B}"/>
                </a:ext>
              </a:extLst>
            </p:cNvPr>
            <p:cNvSpPr/>
            <p:nvPr/>
          </p:nvSpPr>
          <p:spPr>
            <a:xfrm rot="10800000">
              <a:off x="4921250" y="635000"/>
              <a:ext cx="2349500" cy="745970"/>
            </a:xfrm>
            <a:custGeom>
              <a:avLst/>
              <a:gdLst>
                <a:gd name="connsiteX0" fmla="*/ 2252131 w 2349500"/>
                <a:gd name="connsiteY0" fmla="*/ 745970 h 745970"/>
                <a:gd name="connsiteX1" fmla="*/ 97369 w 2349500"/>
                <a:gd name="connsiteY1" fmla="*/ 745970 h 745970"/>
                <a:gd name="connsiteX2" fmla="*/ 0 w 2349500"/>
                <a:gd name="connsiteY2" fmla="*/ 648601 h 745970"/>
                <a:gd name="connsiteX3" fmla="*/ 0 w 2349500"/>
                <a:gd name="connsiteY3" fmla="*/ 259139 h 745970"/>
                <a:gd name="connsiteX4" fmla="*/ 97369 w 2349500"/>
                <a:gd name="connsiteY4" fmla="*/ 161770 h 745970"/>
                <a:gd name="connsiteX5" fmla="*/ 1080924 w 2349500"/>
                <a:gd name="connsiteY5" fmla="*/ 161770 h 745970"/>
                <a:gd name="connsiteX6" fmla="*/ 1174750 w 2349500"/>
                <a:gd name="connsiteY6" fmla="*/ 0 h 745970"/>
                <a:gd name="connsiteX7" fmla="*/ 1268577 w 2349500"/>
                <a:gd name="connsiteY7" fmla="*/ 161770 h 745970"/>
                <a:gd name="connsiteX8" fmla="*/ 2252131 w 2349500"/>
                <a:gd name="connsiteY8" fmla="*/ 161770 h 745970"/>
                <a:gd name="connsiteX9" fmla="*/ 2349500 w 2349500"/>
                <a:gd name="connsiteY9" fmla="*/ 259139 h 745970"/>
                <a:gd name="connsiteX10" fmla="*/ 2349500 w 2349500"/>
                <a:gd name="connsiteY10" fmla="*/ 648601 h 745970"/>
                <a:gd name="connsiteX11" fmla="*/ 2252131 w 2349500"/>
                <a:gd name="connsiteY11" fmla="*/ 745970 h 74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9500" h="745970">
                  <a:moveTo>
                    <a:pt x="2252131" y="745970"/>
                  </a:moveTo>
                  <a:lnTo>
                    <a:pt x="97369" y="745970"/>
                  </a:lnTo>
                  <a:cubicBezTo>
                    <a:pt x="43594" y="745970"/>
                    <a:pt x="0" y="702376"/>
                    <a:pt x="0" y="648601"/>
                  </a:cubicBezTo>
                  <a:lnTo>
                    <a:pt x="0" y="259139"/>
                  </a:lnTo>
                  <a:cubicBezTo>
                    <a:pt x="0" y="205364"/>
                    <a:pt x="43594" y="161770"/>
                    <a:pt x="97369" y="161770"/>
                  </a:cubicBezTo>
                  <a:lnTo>
                    <a:pt x="1080924" y="161770"/>
                  </a:lnTo>
                  <a:lnTo>
                    <a:pt x="1174750" y="0"/>
                  </a:lnTo>
                  <a:lnTo>
                    <a:pt x="1268577" y="161770"/>
                  </a:lnTo>
                  <a:lnTo>
                    <a:pt x="2252131" y="161770"/>
                  </a:lnTo>
                  <a:cubicBezTo>
                    <a:pt x="2305906" y="161770"/>
                    <a:pt x="2349500" y="205364"/>
                    <a:pt x="2349500" y="259139"/>
                  </a:cubicBezTo>
                  <a:lnTo>
                    <a:pt x="2349500" y="648601"/>
                  </a:lnTo>
                  <a:cubicBezTo>
                    <a:pt x="2349500" y="702376"/>
                    <a:pt x="2305906" y="745970"/>
                    <a:pt x="2252131" y="745970"/>
                  </a:cubicBezTo>
                  <a:close/>
                </a:path>
              </a:pathLst>
            </a:custGeom>
            <a:gradFill>
              <a:gsLst>
                <a:gs pos="45000">
                  <a:schemeClr val="accent1">
                    <a:alpha val="70000"/>
                  </a:schemeClr>
                </a:gs>
                <a:gs pos="100000">
                  <a:schemeClr val="accent1">
                    <a:alpha val="8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813446E-5A7D-4580-A49D-668B59975B32}"/>
                </a:ext>
              </a:extLst>
            </p:cNvPr>
            <p:cNvSpPr txBox="1"/>
            <p:nvPr/>
          </p:nvSpPr>
          <p:spPr>
            <a:xfrm>
              <a:off x="4921251" y="717285"/>
              <a:ext cx="2349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spc="300" dirty="0">
                  <a:solidFill>
                    <a:schemeClr val="bg1"/>
                  </a:solidFill>
                  <a:latin typeface="+mn-ea"/>
                </a:rPr>
                <a:t>自由提问环节</a:t>
              </a: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7893F92-B9AE-4098-8473-ACF1C08D51DB}"/>
              </a:ext>
            </a:extLst>
          </p:cNvPr>
          <p:cNvSpPr txBox="1"/>
          <p:nvPr/>
        </p:nvSpPr>
        <p:spPr>
          <a:xfrm>
            <a:off x="1514165" y="1308100"/>
            <a:ext cx="91636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Q</a:t>
            </a:r>
            <a:r>
              <a:rPr lang="zh-CN" altLang="en-US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＆</a:t>
            </a:r>
            <a:r>
              <a:rPr lang="en-US" altLang="zh-CN" sz="23900" b="1" dirty="0">
                <a:gradFill flip="none" rotWithShape="1">
                  <a:gsLst>
                    <a:gs pos="42000">
                      <a:schemeClr val="accent1">
                        <a:alpha val="80000"/>
                      </a:schemeClr>
                    </a:gs>
                    <a:gs pos="12000">
                      <a:schemeClr val="accent1"/>
                    </a:gs>
                    <a:gs pos="76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A</a:t>
            </a:r>
            <a:endParaRPr lang="zh-CN" altLang="en-US" sz="23900" b="1" dirty="0">
              <a:gradFill flip="none" rotWithShape="1">
                <a:gsLst>
                  <a:gs pos="42000">
                    <a:schemeClr val="accent1">
                      <a:alpha val="80000"/>
                    </a:schemeClr>
                  </a:gs>
                  <a:gs pos="12000">
                    <a:schemeClr val="accent1"/>
                  </a:gs>
                  <a:gs pos="76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F1818E33-C878-453A-8ACC-EF763F5B03CD}"/>
              </a:ext>
            </a:extLst>
          </p:cNvPr>
          <p:cNvSpPr/>
          <p:nvPr/>
        </p:nvSpPr>
        <p:spPr>
          <a:xfrm>
            <a:off x="1723102" y="4419394"/>
            <a:ext cx="8745796" cy="476661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梯形 7">
            <a:extLst>
              <a:ext uri="{FF2B5EF4-FFF2-40B4-BE49-F238E27FC236}">
                <a16:creationId xmlns:a16="http://schemas.microsoft.com/office/drawing/2014/main" id="{96983F59-A699-400F-885D-6159827613BC}"/>
              </a:ext>
            </a:extLst>
          </p:cNvPr>
          <p:cNvSpPr/>
          <p:nvPr/>
        </p:nvSpPr>
        <p:spPr>
          <a:xfrm>
            <a:off x="1892707" y="4894008"/>
            <a:ext cx="8406581" cy="476660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15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梯形 8">
            <a:extLst>
              <a:ext uri="{FF2B5EF4-FFF2-40B4-BE49-F238E27FC236}">
                <a16:creationId xmlns:a16="http://schemas.microsoft.com/office/drawing/2014/main" id="{E8127C88-8F8C-467C-81B8-20CFFCEB2701}"/>
              </a:ext>
            </a:extLst>
          </p:cNvPr>
          <p:cNvSpPr/>
          <p:nvPr/>
        </p:nvSpPr>
        <p:spPr>
          <a:xfrm>
            <a:off x="2629895" y="5368622"/>
            <a:ext cx="6932203" cy="476660"/>
          </a:xfrm>
          <a:prstGeom prst="trapezoid">
            <a:avLst>
              <a:gd name="adj" fmla="val 121260"/>
            </a:avLst>
          </a:prstGeom>
          <a:gradFill flip="none" rotWithShape="1">
            <a:gsLst>
              <a:gs pos="100000">
                <a:schemeClr val="accent1">
                  <a:alpha val="7000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6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10980E1-0691-4702-A9DB-4A8A2A5D3B2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b="5069"/>
          <a:stretch>
            <a:fillRect/>
          </a:stretch>
        </p:blipFill>
        <p:spPr>
          <a:gradFill>
            <a:gsLst>
              <a:gs pos="27000">
                <a:schemeClr val="bg1">
                  <a:alpha val="66000"/>
                </a:schemeClr>
              </a:gs>
              <a:gs pos="88000">
                <a:schemeClr val="bg1">
                  <a:alpha val="0"/>
                </a:schemeClr>
              </a:gs>
            </a:gsLst>
          </a:gradFill>
        </p:spPr>
      </p:pic>
      <p:sp>
        <p:nvSpPr>
          <p:cNvPr id="14" name="图片占位符 10">
            <a:extLst>
              <a:ext uri="{FF2B5EF4-FFF2-40B4-BE49-F238E27FC236}">
                <a16:creationId xmlns:a16="http://schemas.microsoft.com/office/drawing/2014/main" id="{A79E4E9E-C481-4FE8-BB64-18AB0A5367A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17470"/>
          </a:xfrm>
          <a:custGeom>
            <a:avLst/>
            <a:gdLst>
              <a:gd name="connsiteX0" fmla="*/ 0 w 12192000"/>
              <a:gd name="connsiteY0" fmla="*/ 581611 h 8217470"/>
              <a:gd name="connsiteX1" fmla="*/ 822196 w 12192000"/>
              <a:gd name="connsiteY1" fmla="*/ 581611 h 8217470"/>
              <a:gd name="connsiteX2" fmla="*/ 1041102 w 12192000"/>
              <a:gd name="connsiteY2" fmla="*/ 628206 h 8217470"/>
              <a:gd name="connsiteX3" fmla="*/ 6096001 w 12192000"/>
              <a:gd name="connsiteY3" fmla="*/ 975749 h 8217470"/>
              <a:gd name="connsiteX4" fmla="*/ 11150900 w 12192000"/>
              <a:gd name="connsiteY4" fmla="*/ 628207 h 8217470"/>
              <a:gd name="connsiteX5" fmla="*/ 11369806 w 12192000"/>
              <a:gd name="connsiteY5" fmla="*/ 581613 h 8217470"/>
              <a:gd name="connsiteX6" fmla="*/ 12192000 w 12192000"/>
              <a:gd name="connsiteY6" fmla="*/ 581613 h 8217470"/>
              <a:gd name="connsiteX7" fmla="*/ 12192000 w 12192000"/>
              <a:gd name="connsiteY7" fmla="*/ 8217470 h 8217470"/>
              <a:gd name="connsiteX8" fmla="*/ 12178750 w 12192000"/>
              <a:gd name="connsiteY8" fmla="*/ 8217470 h 8217470"/>
              <a:gd name="connsiteX9" fmla="*/ 12178750 w 12192000"/>
              <a:gd name="connsiteY9" fmla="*/ 6708186 h 8217470"/>
              <a:gd name="connsiteX10" fmla="*/ 12178752 w 12192000"/>
              <a:gd name="connsiteY10" fmla="*/ 6708186 h 8217470"/>
              <a:gd name="connsiteX11" fmla="*/ 12178752 w 12192000"/>
              <a:gd name="connsiteY11" fmla="*/ 6708185 h 8217470"/>
              <a:gd name="connsiteX12" fmla="*/ 12178750 w 12192000"/>
              <a:gd name="connsiteY12" fmla="*/ 6708182 h 8217470"/>
              <a:gd name="connsiteX13" fmla="*/ 12178750 w 12192000"/>
              <a:gd name="connsiteY13" fmla="*/ 6314048 h 8217470"/>
              <a:gd name="connsiteX14" fmla="*/ 11356558 w 12192000"/>
              <a:gd name="connsiteY14" fmla="*/ 6314048 h 8217470"/>
              <a:gd name="connsiteX15" fmla="*/ 11137650 w 12192000"/>
              <a:gd name="connsiteY15" fmla="*/ 6267454 h 8217470"/>
              <a:gd name="connsiteX16" fmla="*/ 6082752 w 12192000"/>
              <a:gd name="connsiteY16" fmla="*/ 5919912 h 8217470"/>
              <a:gd name="connsiteX17" fmla="*/ 1027853 w 12192000"/>
              <a:gd name="connsiteY17" fmla="*/ 6267454 h 8217470"/>
              <a:gd name="connsiteX18" fmla="*/ 808947 w 12192000"/>
              <a:gd name="connsiteY18" fmla="*/ 6314049 h 8217470"/>
              <a:gd name="connsiteX19" fmla="*/ 0 w 12192000"/>
              <a:gd name="connsiteY19" fmla="*/ 6314049 h 8217470"/>
              <a:gd name="connsiteX20" fmla="*/ 0 w 12192000"/>
              <a:gd name="connsiteY20" fmla="*/ 0 h 8217470"/>
              <a:gd name="connsiteX21" fmla="*/ 12192000 w 12192000"/>
              <a:gd name="connsiteY21" fmla="*/ 0 h 8217470"/>
              <a:gd name="connsiteX22" fmla="*/ 12192000 w 12192000"/>
              <a:gd name="connsiteY22" fmla="*/ 1454 h 8217470"/>
              <a:gd name="connsiteX23" fmla="*/ 0 w 12192000"/>
              <a:gd name="connsiteY23" fmla="*/ 1454 h 821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8217470">
                <a:moveTo>
                  <a:pt x="0" y="581611"/>
                </a:moveTo>
                <a:lnTo>
                  <a:pt x="822196" y="581611"/>
                </a:lnTo>
                <a:lnTo>
                  <a:pt x="1041102" y="628206"/>
                </a:lnTo>
                <a:cubicBezTo>
                  <a:pt x="2136598" y="837888"/>
                  <a:pt x="3991796" y="975749"/>
                  <a:pt x="6096001" y="975749"/>
                </a:cubicBezTo>
                <a:cubicBezTo>
                  <a:pt x="8200206" y="975749"/>
                  <a:pt x="10055404" y="837889"/>
                  <a:pt x="11150900" y="628207"/>
                </a:cubicBezTo>
                <a:lnTo>
                  <a:pt x="11369806" y="581613"/>
                </a:lnTo>
                <a:lnTo>
                  <a:pt x="12192000" y="581613"/>
                </a:lnTo>
                <a:lnTo>
                  <a:pt x="12192000" y="8217470"/>
                </a:lnTo>
                <a:lnTo>
                  <a:pt x="12178750" y="8217470"/>
                </a:lnTo>
                <a:lnTo>
                  <a:pt x="12178750" y="6708186"/>
                </a:lnTo>
                <a:lnTo>
                  <a:pt x="12178752" y="6708186"/>
                </a:lnTo>
                <a:lnTo>
                  <a:pt x="12178752" y="6708185"/>
                </a:lnTo>
                <a:lnTo>
                  <a:pt x="12178750" y="6708182"/>
                </a:lnTo>
                <a:lnTo>
                  <a:pt x="12178750" y="6314048"/>
                </a:lnTo>
                <a:lnTo>
                  <a:pt x="11356558" y="6314048"/>
                </a:lnTo>
                <a:lnTo>
                  <a:pt x="11137650" y="6267454"/>
                </a:lnTo>
                <a:cubicBezTo>
                  <a:pt x="10042156" y="6057772"/>
                  <a:pt x="8186957" y="5919912"/>
                  <a:pt x="6082752" y="5919912"/>
                </a:cubicBezTo>
                <a:cubicBezTo>
                  <a:pt x="3978547" y="5919912"/>
                  <a:pt x="2123349" y="6057772"/>
                  <a:pt x="1027853" y="6267454"/>
                </a:cubicBezTo>
                <a:lnTo>
                  <a:pt x="808947" y="6314049"/>
                </a:lnTo>
                <a:lnTo>
                  <a:pt x="0" y="631404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454"/>
                </a:lnTo>
                <a:lnTo>
                  <a:pt x="0" y="1454"/>
                </a:lnTo>
                <a:close/>
              </a:path>
            </a:pathLst>
          </a:custGeom>
          <a:gradFill>
            <a:gsLst>
              <a:gs pos="31000">
                <a:schemeClr val="bg1"/>
              </a:gs>
              <a:gs pos="81000">
                <a:schemeClr val="bg1">
                  <a:alpha val="66000"/>
                </a:schemeClr>
              </a:gs>
            </a:gsLst>
            <a:lin ang="5400000" scaled="0"/>
          </a:gradFill>
        </p:spPr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E339E8-03D2-401A-AE18-1A81F7B0FE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感谢您的倾听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07BB349-A597-4850-8B56-09052A141E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E0F48DD-EC81-4689-9BD3-C80B7DEB47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5374" y="4133150"/>
            <a:ext cx="3061252" cy="523220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20" name="太阳形 19">
            <a:hlinkClick r:id="rId3" action="ppaction://hlinksldjump"/>
            <a:extLst>
              <a:ext uri="{FF2B5EF4-FFF2-40B4-BE49-F238E27FC236}">
                <a16:creationId xmlns:a16="http://schemas.microsoft.com/office/drawing/2014/main" id="{03657C64-436D-426F-9FF8-803F67D4BE6B}"/>
              </a:ext>
            </a:extLst>
          </p:cNvPr>
          <p:cNvSpPr/>
          <p:nvPr/>
        </p:nvSpPr>
        <p:spPr>
          <a:xfrm>
            <a:off x="4802301" y="5273362"/>
            <a:ext cx="2587398" cy="2111805"/>
          </a:xfrm>
          <a:prstGeom prst="su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回到目录</a:t>
            </a:r>
          </a:p>
        </p:txBody>
      </p:sp>
    </p:spTree>
    <p:extLst>
      <p:ext uri="{BB962C8B-B14F-4D97-AF65-F5344CB8AC3E}">
        <p14:creationId xmlns:p14="http://schemas.microsoft.com/office/powerpoint/2010/main" val="20280086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8761847-E88E-4A0B-9594-08D692B6D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项目</a:t>
            </a:r>
            <a:r>
              <a:rPr lang="zh-CN" altLang="zh-CN" dirty="0" smtClean="0"/>
              <a:t>可行性</a:t>
            </a:r>
            <a:r>
              <a:rPr lang="zh-CN" altLang="zh-CN" dirty="0"/>
              <a:t>报告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1FD5ED-C4F3-42E4-9A78-4C25AAF8A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3139FD7-3C86-4CE9-B7A5-BC34E8B2A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190" y="4209415"/>
            <a:ext cx="4033472" cy="777875"/>
          </a:xfrm>
        </p:spPr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PROJECT FEASIBILITY REPORT</a:t>
            </a:r>
            <a:endParaRPr lang="en-US" altLang="zh-CN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5FD86F55-6FC8-4769-9968-B981A90D73D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b="6621"/>
          <a:stretch/>
        </p:blipFill>
        <p:spPr>
          <a:xfrm>
            <a:off x="4076858" y="1577975"/>
            <a:ext cx="8115142" cy="5280025"/>
          </a:xfrm>
        </p:spPr>
      </p:pic>
    </p:spTree>
    <p:extLst>
      <p:ext uri="{BB962C8B-B14F-4D97-AF65-F5344CB8AC3E}">
        <p14:creationId xmlns:p14="http://schemas.microsoft.com/office/powerpoint/2010/main" val="36077342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D7F635C-CB2F-4674-B5D4-1A87FD26D8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</p:spPr>
        <p:txBody>
          <a:bodyPr/>
          <a:lstStyle/>
          <a:p>
            <a:r>
              <a:rPr lang="en-US" altLang="zh-CN" dirty="0"/>
              <a:t>1.1	</a:t>
            </a:r>
            <a:r>
              <a:rPr lang="zh-CN" altLang="en-US" dirty="0"/>
              <a:t>行业市场分析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DCEF6CA-1A82-49E4-AC55-D93513FDB1D9}"/>
              </a:ext>
            </a:extLst>
          </p:cNvPr>
          <p:cNvSpPr/>
          <p:nvPr/>
        </p:nvSpPr>
        <p:spPr>
          <a:xfrm>
            <a:off x="672661" y="2045149"/>
            <a:ext cx="1062596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100" dirty="0" smtClean="0">
                <a:solidFill>
                  <a:schemeClr val="accent1"/>
                </a:solidFill>
                <a:latin typeface="+mn-ea"/>
              </a:rPr>
              <a:t>第十六</a:t>
            </a:r>
            <a:r>
              <a:rPr lang="zh-CN" altLang="en-US" sz="2000" spc="100" dirty="0">
                <a:solidFill>
                  <a:schemeClr val="accent1"/>
                </a:solidFill>
                <a:latin typeface="+mn-ea"/>
              </a:rPr>
              <a:t>次全国国民阅读调查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自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2018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年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8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月开始全面启动，执行样本城市为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50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个，覆盖了我国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29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个省区市。结果发现，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2018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年我国成年国民包括</a:t>
            </a:r>
            <a:r>
              <a:rPr lang="zh-CN" altLang="en-US" sz="2000" spc="100" dirty="0">
                <a:solidFill>
                  <a:srgbClr val="FF0000"/>
                </a:solidFill>
                <a:latin typeface="+mn-ea"/>
              </a:rPr>
              <a:t>书报刊和数字出版物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在内的各媒介综合阅读率为</a:t>
            </a:r>
            <a:r>
              <a:rPr lang="en-US" altLang="zh-CN" sz="2000" spc="100" dirty="0">
                <a:solidFill>
                  <a:srgbClr val="FF0000"/>
                </a:solidFill>
                <a:latin typeface="+mn-ea"/>
              </a:rPr>
              <a:t>80.8%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，保持增长势头，各类数字化阅读方式（网络在线阅读、手机阅读、电子阅读器阅读、</a:t>
            </a:r>
            <a:r>
              <a:rPr lang="en-US" altLang="zh-CN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Pad</a:t>
            </a:r>
            <a:r>
              <a:rPr lang="zh-CN" altLang="en-US" sz="2000" spc="1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阅读等）的接触率持续增长。手机阅读逐渐成为用户在碎片时间里的主要活动。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FD6FE3B-1FDD-48F5-8E91-E90EE71BDAD6}"/>
              </a:ext>
            </a:extLst>
          </p:cNvPr>
          <p:cNvSpPr/>
          <p:nvPr/>
        </p:nvSpPr>
        <p:spPr>
          <a:xfrm>
            <a:off x="672661" y="4964517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spc="200" dirty="0">
                <a:solidFill>
                  <a:schemeClr val="accent1"/>
                </a:solidFill>
                <a:latin typeface="+mn-ea"/>
              </a:rPr>
              <a:t>关键词</a:t>
            </a:r>
            <a:r>
              <a:rPr lang="zh-CN" altLang="en-US" sz="2400" b="1" spc="200" dirty="0">
                <a:solidFill>
                  <a:schemeClr val="accent1"/>
                </a:solidFill>
                <a:latin typeface="+mn-ea"/>
              </a:rPr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22CF09-293A-429B-9BF7-B905EECC948A}"/>
              </a:ext>
            </a:extLst>
          </p:cNvPr>
          <p:cNvSpPr txBox="1"/>
          <p:nvPr/>
        </p:nvSpPr>
        <p:spPr>
          <a:xfrm>
            <a:off x="2323194" y="4940314"/>
            <a:ext cx="154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手机阅读</a:t>
            </a:r>
            <a:endParaRPr lang="zh-CN" altLang="en-US" sz="2400" spc="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6D7720BE-7173-4D33-8013-E6383D3C03B8}"/>
              </a:ext>
            </a:extLst>
          </p:cNvPr>
          <p:cNvSpPr/>
          <p:nvPr/>
        </p:nvSpPr>
        <p:spPr>
          <a:xfrm>
            <a:off x="735890" y="1145311"/>
            <a:ext cx="969085" cy="727165"/>
          </a:xfrm>
          <a:custGeom>
            <a:avLst/>
            <a:gdLst>
              <a:gd name="connsiteX0" fmla="*/ 894771 w 969085"/>
              <a:gd name="connsiteY0" fmla="*/ 370825 h 727165"/>
              <a:gd name="connsiteX1" fmla="*/ 969085 w 969085"/>
              <a:gd name="connsiteY1" fmla="*/ 370825 h 727165"/>
              <a:gd name="connsiteX2" fmla="*/ 969085 w 969085"/>
              <a:gd name="connsiteY2" fmla="*/ 725616 h 727165"/>
              <a:gd name="connsiteX3" fmla="*/ 894771 w 969085"/>
              <a:gd name="connsiteY3" fmla="*/ 725616 h 727165"/>
              <a:gd name="connsiteX4" fmla="*/ 359194 w 969085"/>
              <a:gd name="connsiteY4" fmla="*/ 370825 h 727165"/>
              <a:gd name="connsiteX5" fmla="*/ 433508 w 969085"/>
              <a:gd name="connsiteY5" fmla="*/ 370825 h 727165"/>
              <a:gd name="connsiteX6" fmla="*/ 433508 w 969085"/>
              <a:gd name="connsiteY6" fmla="*/ 725616 h 727165"/>
              <a:gd name="connsiteX7" fmla="*/ 359194 w 969085"/>
              <a:gd name="connsiteY7" fmla="*/ 725616 h 727165"/>
              <a:gd name="connsiteX8" fmla="*/ 796860 w 969085"/>
              <a:gd name="connsiteY8" fmla="*/ 0 h 727165"/>
              <a:gd name="connsiteX9" fmla="*/ 795925 w 969085"/>
              <a:gd name="connsiteY9" fmla="*/ 195129 h 727165"/>
              <a:gd name="connsiteX10" fmla="*/ 752703 w 969085"/>
              <a:gd name="connsiteY10" fmla="*/ 195129 h 727165"/>
              <a:gd name="connsiteX11" fmla="*/ 699624 w 969085"/>
              <a:gd name="connsiteY11" fmla="*/ 252498 h 727165"/>
              <a:gd name="connsiteX12" fmla="*/ 699624 w 969085"/>
              <a:gd name="connsiteY12" fmla="*/ 369700 h 727165"/>
              <a:gd name="connsiteX13" fmla="*/ 894771 w 969085"/>
              <a:gd name="connsiteY13" fmla="*/ 369700 h 727165"/>
              <a:gd name="connsiteX14" fmla="*/ 894771 w 969085"/>
              <a:gd name="connsiteY14" fmla="*/ 594959 h 727165"/>
              <a:gd name="connsiteX15" fmla="*/ 894771 w 969085"/>
              <a:gd name="connsiteY15" fmla="*/ 727165 h 727165"/>
              <a:gd name="connsiteX16" fmla="*/ 535577 w 969085"/>
              <a:gd name="connsiteY16" fmla="*/ 727165 h 727165"/>
              <a:gd name="connsiteX17" fmla="*/ 535577 w 969085"/>
              <a:gd name="connsiteY17" fmla="*/ 594959 h 727165"/>
              <a:gd name="connsiteX18" fmla="*/ 535577 w 969085"/>
              <a:gd name="connsiteY18" fmla="*/ 381635 h 727165"/>
              <a:gd name="connsiteX19" fmla="*/ 535577 w 969085"/>
              <a:gd name="connsiteY19" fmla="*/ 369700 h 727165"/>
              <a:gd name="connsiteX20" fmla="*/ 536353 w 969085"/>
              <a:gd name="connsiteY20" fmla="*/ 369700 h 727165"/>
              <a:gd name="connsiteX21" fmla="*/ 537311 w 969085"/>
              <a:gd name="connsiteY21" fmla="*/ 354944 h 727165"/>
              <a:gd name="connsiteX22" fmla="*/ 592219 w 969085"/>
              <a:gd name="connsiteY22" fmla="*/ 96938 h 727165"/>
              <a:gd name="connsiteX23" fmla="*/ 796860 w 969085"/>
              <a:gd name="connsiteY23" fmla="*/ 0 h 727165"/>
              <a:gd name="connsiteX24" fmla="*/ 261282 w 969085"/>
              <a:gd name="connsiteY24" fmla="*/ 0 h 727165"/>
              <a:gd name="connsiteX25" fmla="*/ 260348 w 969085"/>
              <a:gd name="connsiteY25" fmla="*/ 195129 h 727165"/>
              <a:gd name="connsiteX26" fmla="*/ 217126 w 969085"/>
              <a:gd name="connsiteY26" fmla="*/ 195129 h 727165"/>
              <a:gd name="connsiteX27" fmla="*/ 164047 w 969085"/>
              <a:gd name="connsiteY27" fmla="*/ 252498 h 727165"/>
              <a:gd name="connsiteX28" fmla="*/ 164047 w 969085"/>
              <a:gd name="connsiteY28" fmla="*/ 369700 h 727165"/>
              <a:gd name="connsiteX29" fmla="*/ 359193 w 969085"/>
              <a:gd name="connsiteY29" fmla="*/ 369700 h 727165"/>
              <a:gd name="connsiteX30" fmla="*/ 359193 w 969085"/>
              <a:gd name="connsiteY30" fmla="*/ 594959 h 727165"/>
              <a:gd name="connsiteX31" fmla="*/ 359193 w 969085"/>
              <a:gd name="connsiteY31" fmla="*/ 727165 h 727165"/>
              <a:gd name="connsiteX32" fmla="*/ 0 w 969085"/>
              <a:gd name="connsiteY32" fmla="*/ 727165 h 727165"/>
              <a:gd name="connsiteX33" fmla="*/ 0 w 969085"/>
              <a:gd name="connsiteY33" fmla="*/ 594959 h 727165"/>
              <a:gd name="connsiteX34" fmla="*/ 0 w 969085"/>
              <a:gd name="connsiteY34" fmla="*/ 381635 h 727165"/>
              <a:gd name="connsiteX35" fmla="*/ 0 w 969085"/>
              <a:gd name="connsiteY35" fmla="*/ 369700 h 727165"/>
              <a:gd name="connsiteX36" fmla="*/ 776 w 969085"/>
              <a:gd name="connsiteY36" fmla="*/ 369700 h 727165"/>
              <a:gd name="connsiteX37" fmla="*/ 1734 w 969085"/>
              <a:gd name="connsiteY37" fmla="*/ 354944 h 727165"/>
              <a:gd name="connsiteX38" fmla="*/ 56642 w 969085"/>
              <a:gd name="connsiteY38" fmla="*/ 96938 h 727165"/>
              <a:gd name="connsiteX39" fmla="*/ 261282 w 969085"/>
              <a:gd name="connsiteY39" fmla="*/ 0 h 72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69085" h="727165">
                <a:moveTo>
                  <a:pt x="894771" y="370825"/>
                </a:moveTo>
                <a:lnTo>
                  <a:pt x="969085" y="370825"/>
                </a:lnTo>
                <a:lnTo>
                  <a:pt x="969085" y="725616"/>
                </a:lnTo>
                <a:lnTo>
                  <a:pt x="894771" y="725616"/>
                </a:lnTo>
                <a:close/>
                <a:moveTo>
                  <a:pt x="359194" y="370825"/>
                </a:moveTo>
                <a:lnTo>
                  <a:pt x="433508" y="370825"/>
                </a:lnTo>
                <a:lnTo>
                  <a:pt x="433508" y="725616"/>
                </a:lnTo>
                <a:lnTo>
                  <a:pt x="359194" y="725616"/>
                </a:lnTo>
                <a:close/>
                <a:moveTo>
                  <a:pt x="796860" y="0"/>
                </a:moveTo>
                <a:lnTo>
                  <a:pt x="795925" y="195129"/>
                </a:lnTo>
                <a:lnTo>
                  <a:pt x="752703" y="195129"/>
                </a:lnTo>
                <a:cubicBezTo>
                  <a:pt x="723388" y="195129"/>
                  <a:pt x="699624" y="220814"/>
                  <a:pt x="699624" y="252498"/>
                </a:cubicBezTo>
                <a:lnTo>
                  <a:pt x="699624" y="369700"/>
                </a:lnTo>
                <a:lnTo>
                  <a:pt x="894771" y="369700"/>
                </a:lnTo>
                <a:lnTo>
                  <a:pt x="894771" y="594959"/>
                </a:lnTo>
                <a:lnTo>
                  <a:pt x="894771" y="727165"/>
                </a:lnTo>
                <a:lnTo>
                  <a:pt x="535577" y="727165"/>
                </a:lnTo>
                <a:lnTo>
                  <a:pt x="535577" y="594959"/>
                </a:lnTo>
                <a:lnTo>
                  <a:pt x="535577" y="381635"/>
                </a:lnTo>
                <a:lnTo>
                  <a:pt x="535577" y="369700"/>
                </a:lnTo>
                <a:lnTo>
                  <a:pt x="536353" y="369700"/>
                </a:lnTo>
                <a:lnTo>
                  <a:pt x="537311" y="354944"/>
                </a:lnTo>
                <a:cubicBezTo>
                  <a:pt x="540459" y="287435"/>
                  <a:pt x="539993" y="185589"/>
                  <a:pt x="592219" y="96938"/>
                </a:cubicBezTo>
                <a:cubicBezTo>
                  <a:pt x="635461" y="26016"/>
                  <a:pt x="718901" y="4136"/>
                  <a:pt x="796860" y="0"/>
                </a:cubicBezTo>
                <a:close/>
                <a:moveTo>
                  <a:pt x="261282" y="0"/>
                </a:moveTo>
                <a:lnTo>
                  <a:pt x="260348" y="195129"/>
                </a:lnTo>
                <a:lnTo>
                  <a:pt x="217126" y="195129"/>
                </a:lnTo>
                <a:cubicBezTo>
                  <a:pt x="187811" y="195129"/>
                  <a:pt x="164047" y="220814"/>
                  <a:pt x="164047" y="252498"/>
                </a:cubicBezTo>
                <a:lnTo>
                  <a:pt x="164047" y="369700"/>
                </a:lnTo>
                <a:lnTo>
                  <a:pt x="359193" y="369700"/>
                </a:lnTo>
                <a:lnTo>
                  <a:pt x="359193" y="594959"/>
                </a:lnTo>
                <a:lnTo>
                  <a:pt x="359193" y="727165"/>
                </a:lnTo>
                <a:lnTo>
                  <a:pt x="0" y="727165"/>
                </a:lnTo>
                <a:lnTo>
                  <a:pt x="0" y="594959"/>
                </a:lnTo>
                <a:lnTo>
                  <a:pt x="0" y="381635"/>
                </a:lnTo>
                <a:lnTo>
                  <a:pt x="0" y="369700"/>
                </a:lnTo>
                <a:lnTo>
                  <a:pt x="776" y="369700"/>
                </a:lnTo>
                <a:lnTo>
                  <a:pt x="1734" y="354944"/>
                </a:lnTo>
                <a:cubicBezTo>
                  <a:pt x="4882" y="287435"/>
                  <a:pt x="4416" y="185589"/>
                  <a:pt x="56642" y="96938"/>
                </a:cubicBezTo>
                <a:cubicBezTo>
                  <a:pt x="99884" y="26016"/>
                  <a:pt x="183324" y="4136"/>
                  <a:pt x="26128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5B9857DE-E30C-4B54-87B7-4F33D5429195}"/>
              </a:ext>
            </a:extLst>
          </p:cNvPr>
          <p:cNvSpPr/>
          <p:nvPr/>
        </p:nvSpPr>
        <p:spPr>
          <a:xfrm flipH="1" flipV="1">
            <a:off x="10329536" y="4237352"/>
            <a:ext cx="969085" cy="727165"/>
          </a:xfrm>
          <a:custGeom>
            <a:avLst/>
            <a:gdLst>
              <a:gd name="connsiteX0" fmla="*/ 894771 w 969085"/>
              <a:gd name="connsiteY0" fmla="*/ 370825 h 727165"/>
              <a:gd name="connsiteX1" fmla="*/ 969085 w 969085"/>
              <a:gd name="connsiteY1" fmla="*/ 370825 h 727165"/>
              <a:gd name="connsiteX2" fmla="*/ 969085 w 969085"/>
              <a:gd name="connsiteY2" fmla="*/ 725616 h 727165"/>
              <a:gd name="connsiteX3" fmla="*/ 894771 w 969085"/>
              <a:gd name="connsiteY3" fmla="*/ 725616 h 727165"/>
              <a:gd name="connsiteX4" fmla="*/ 359194 w 969085"/>
              <a:gd name="connsiteY4" fmla="*/ 370825 h 727165"/>
              <a:gd name="connsiteX5" fmla="*/ 433508 w 969085"/>
              <a:gd name="connsiteY5" fmla="*/ 370825 h 727165"/>
              <a:gd name="connsiteX6" fmla="*/ 433508 w 969085"/>
              <a:gd name="connsiteY6" fmla="*/ 725616 h 727165"/>
              <a:gd name="connsiteX7" fmla="*/ 359194 w 969085"/>
              <a:gd name="connsiteY7" fmla="*/ 725616 h 727165"/>
              <a:gd name="connsiteX8" fmla="*/ 796860 w 969085"/>
              <a:gd name="connsiteY8" fmla="*/ 0 h 727165"/>
              <a:gd name="connsiteX9" fmla="*/ 795925 w 969085"/>
              <a:gd name="connsiteY9" fmla="*/ 195129 h 727165"/>
              <a:gd name="connsiteX10" fmla="*/ 752703 w 969085"/>
              <a:gd name="connsiteY10" fmla="*/ 195129 h 727165"/>
              <a:gd name="connsiteX11" fmla="*/ 699624 w 969085"/>
              <a:gd name="connsiteY11" fmla="*/ 252498 h 727165"/>
              <a:gd name="connsiteX12" fmla="*/ 699624 w 969085"/>
              <a:gd name="connsiteY12" fmla="*/ 369700 h 727165"/>
              <a:gd name="connsiteX13" fmla="*/ 894771 w 969085"/>
              <a:gd name="connsiteY13" fmla="*/ 369700 h 727165"/>
              <a:gd name="connsiteX14" fmla="*/ 894771 w 969085"/>
              <a:gd name="connsiteY14" fmla="*/ 594959 h 727165"/>
              <a:gd name="connsiteX15" fmla="*/ 894771 w 969085"/>
              <a:gd name="connsiteY15" fmla="*/ 727165 h 727165"/>
              <a:gd name="connsiteX16" fmla="*/ 535577 w 969085"/>
              <a:gd name="connsiteY16" fmla="*/ 727165 h 727165"/>
              <a:gd name="connsiteX17" fmla="*/ 535577 w 969085"/>
              <a:gd name="connsiteY17" fmla="*/ 594959 h 727165"/>
              <a:gd name="connsiteX18" fmla="*/ 535577 w 969085"/>
              <a:gd name="connsiteY18" fmla="*/ 381635 h 727165"/>
              <a:gd name="connsiteX19" fmla="*/ 535577 w 969085"/>
              <a:gd name="connsiteY19" fmla="*/ 369700 h 727165"/>
              <a:gd name="connsiteX20" fmla="*/ 536353 w 969085"/>
              <a:gd name="connsiteY20" fmla="*/ 369700 h 727165"/>
              <a:gd name="connsiteX21" fmla="*/ 537311 w 969085"/>
              <a:gd name="connsiteY21" fmla="*/ 354944 h 727165"/>
              <a:gd name="connsiteX22" fmla="*/ 592219 w 969085"/>
              <a:gd name="connsiteY22" fmla="*/ 96938 h 727165"/>
              <a:gd name="connsiteX23" fmla="*/ 796860 w 969085"/>
              <a:gd name="connsiteY23" fmla="*/ 0 h 727165"/>
              <a:gd name="connsiteX24" fmla="*/ 261282 w 969085"/>
              <a:gd name="connsiteY24" fmla="*/ 0 h 727165"/>
              <a:gd name="connsiteX25" fmla="*/ 260348 w 969085"/>
              <a:gd name="connsiteY25" fmla="*/ 195129 h 727165"/>
              <a:gd name="connsiteX26" fmla="*/ 217126 w 969085"/>
              <a:gd name="connsiteY26" fmla="*/ 195129 h 727165"/>
              <a:gd name="connsiteX27" fmla="*/ 164047 w 969085"/>
              <a:gd name="connsiteY27" fmla="*/ 252498 h 727165"/>
              <a:gd name="connsiteX28" fmla="*/ 164047 w 969085"/>
              <a:gd name="connsiteY28" fmla="*/ 369700 h 727165"/>
              <a:gd name="connsiteX29" fmla="*/ 359193 w 969085"/>
              <a:gd name="connsiteY29" fmla="*/ 369700 h 727165"/>
              <a:gd name="connsiteX30" fmla="*/ 359193 w 969085"/>
              <a:gd name="connsiteY30" fmla="*/ 594959 h 727165"/>
              <a:gd name="connsiteX31" fmla="*/ 359193 w 969085"/>
              <a:gd name="connsiteY31" fmla="*/ 727165 h 727165"/>
              <a:gd name="connsiteX32" fmla="*/ 0 w 969085"/>
              <a:gd name="connsiteY32" fmla="*/ 727165 h 727165"/>
              <a:gd name="connsiteX33" fmla="*/ 0 w 969085"/>
              <a:gd name="connsiteY33" fmla="*/ 594959 h 727165"/>
              <a:gd name="connsiteX34" fmla="*/ 0 w 969085"/>
              <a:gd name="connsiteY34" fmla="*/ 381635 h 727165"/>
              <a:gd name="connsiteX35" fmla="*/ 0 w 969085"/>
              <a:gd name="connsiteY35" fmla="*/ 369700 h 727165"/>
              <a:gd name="connsiteX36" fmla="*/ 776 w 969085"/>
              <a:gd name="connsiteY36" fmla="*/ 369700 h 727165"/>
              <a:gd name="connsiteX37" fmla="*/ 1734 w 969085"/>
              <a:gd name="connsiteY37" fmla="*/ 354944 h 727165"/>
              <a:gd name="connsiteX38" fmla="*/ 56642 w 969085"/>
              <a:gd name="connsiteY38" fmla="*/ 96938 h 727165"/>
              <a:gd name="connsiteX39" fmla="*/ 261282 w 969085"/>
              <a:gd name="connsiteY39" fmla="*/ 0 h 72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69085" h="727165">
                <a:moveTo>
                  <a:pt x="894771" y="370825"/>
                </a:moveTo>
                <a:lnTo>
                  <a:pt x="969085" y="370825"/>
                </a:lnTo>
                <a:lnTo>
                  <a:pt x="969085" y="725616"/>
                </a:lnTo>
                <a:lnTo>
                  <a:pt x="894771" y="725616"/>
                </a:lnTo>
                <a:close/>
                <a:moveTo>
                  <a:pt x="359194" y="370825"/>
                </a:moveTo>
                <a:lnTo>
                  <a:pt x="433508" y="370825"/>
                </a:lnTo>
                <a:lnTo>
                  <a:pt x="433508" y="725616"/>
                </a:lnTo>
                <a:lnTo>
                  <a:pt x="359194" y="725616"/>
                </a:lnTo>
                <a:close/>
                <a:moveTo>
                  <a:pt x="796860" y="0"/>
                </a:moveTo>
                <a:lnTo>
                  <a:pt x="795925" y="195129"/>
                </a:lnTo>
                <a:lnTo>
                  <a:pt x="752703" y="195129"/>
                </a:lnTo>
                <a:cubicBezTo>
                  <a:pt x="723388" y="195129"/>
                  <a:pt x="699624" y="220814"/>
                  <a:pt x="699624" y="252498"/>
                </a:cubicBezTo>
                <a:lnTo>
                  <a:pt x="699624" y="369700"/>
                </a:lnTo>
                <a:lnTo>
                  <a:pt x="894771" y="369700"/>
                </a:lnTo>
                <a:lnTo>
                  <a:pt x="894771" y="594959"/>
                </a:lnTo>
                <a:lnTo>
                  <a:pt x="894771" y="727165"/>
                </a:lnTo>
                <a:lnTo>
                  <a:pt x="535577" y="727165"/>
                </a:lnTo>
                <a:lnTo>
                  <a:pt x="535577" y="594959"/>
                </a:lnTo>
                <a:lnTo>
                  <a:pt x="535577" y="381635"/>
                </a:lnTo>
                <a:lnTo>
                  <a:pt x="535577" y="369700"/>
                </a:lnTo>
                <a:lnTo>
                  <a:pt x="536353" y="369700"/>
                </a:lnTo>
                <a:lnTo>
                  <a:pt x="537311" y="354944"/>
                </a:lnTo>
                <a:cubicBezTo>
                  <a:pt x="540459" y="287435"/>
                  <a:pt x="539993" y="185589"/>
                  <a:pt x="592219" y="96938"/>
                </a:cubicBezTo>
                <a:cubicBezTo>
                  <a:pt x="635461" y="26016"/>
                  <a:pt x="718901" y="4136"/>
                  <a:pt x="796860" y="0"/>
                </a:cubicBezTo>
                <a:close/>
                <a:moveTo>
                  <a:pt x="261282" y="0"/>
                </a:moveTo>
                <a:lnTo>
                  <a:pt x="260348" y="195129"/>
                </a:lnTo>
                <a:lnTo>
                  <a:pt x="217126" y="195129"/>
                </a:lnTo>
                <a:cubicBezTo>
                  <a:pt x="187811" y="195129"/>
                  <a:pt x="164047" y="220814"/>
                  <a:pt x="164047" y="252498"/>
                </a:cubicBezTo>
                <a:lnTo>
                  <a:pt x="164047" y="369700"/>
                </a:lnTo>
                <a:lnTo>
                  <a:pt x="359193" y="369700"/>
                </a:lnTo>
                <a:lnTo>
                  <a:pt x="359193" y="594959"/>
                </a:lnTo>
                <a:lnTo>
                  <a:pt x="359193" y="727165"/>
                </a:lnTo>
                <a:lnTo>
                  <a:pt x="0" y="727165"/>
                </a:lnTo>
                <a:lnTo>
                  <a:pt x="0" y="594959"/>
                </a:lnTo>
                <a:lnTo>
                  <a:pt x="0" y="381635"/>
                </a:lnTo>
                <a:lnTo>
                  <a:pt x="0" y="369700"/>
                </a:lnTo>
                <a:lnTo>
                  <a:pt x="776" y="369700"/>
                </a:lnTo>
                <a:lnTo>
                  <a:pt x="1734" y="354944"/>
                </a:lnTo>
                <a:cubicBezTo>
                  <a:pt x="4882" y="287435"/>
                  <a:pt x="4416" y="185589"/>
                  <a:pt x="56642" y="96938"/>
                </a:cubicBezTo>
                <a:cubicBezTo>
                  <a:pt x="99884" y="26016"/>
                  <a:pt x="183324" y="4136"/>
                  <a:pt x="26128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5536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	</a:t>
            </a:r>
            <a:r>
              <a:rPr lang="zh-CN" altLang="en-US" dirty="0"/>
              <a:t>行业市场分析</a:t>
            </a:r>
          </a:p>
          <a:p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" t="37766" r="-3043" b="30914"/>
          <a:stretch/>
        </p:blipFill>
        <p:spPr/>
      </p:pic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43" t="9113" r="24343" b="65235"/>
          <a:stretch/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b="1" dirty="0"/>
              <a:t>传统的电子阅读</a:t>
            </a:r>
            <a:r>
              <a:rPr lang="zh-CN" altLang="zh-CN" b="1" dirty="0" smtClean="0"/>
              <a:t>软件</a:t>
            </a:r>
            <a:endParaRPr lang="en-US" altLang="zh-CN" b="1" dirty="0" smtClean="0"/>
          </a:p>
          <a:p>
            <a:r>
              <a:rPr lang="zh-CN" altLang="zh-CN" dirty="0" smtClean="0"/>
              <a:t>从</a:t>
            </a:r>
            <a:r>
              <a:rPr lang="zh-CN" altLang="zh-CN" dirty="0"/>
              <a:t>本地导</a:t>
            </a:r>
            <a:r>
              <a:rPr lang="zh-CN" altLang="zh-CN" dirty="0" smtClean="0"/>
              <a:t>入</a:t>
            </a:r>
            <a:endParaRPr lang="en-US" altLang="zh-CN" dirty="0" smtClean="0"/>
          </a:p>
          <a:p>
            <a:r>
              <a:rPr lang="zh-CN" altLang="zh-CN" dirty="0"/>
              <a:t>网上书城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dirty="0" smtClean="0"/>
              <a:t>浏览器在线观看小说</a:t>
            </a:r>
            <a:endParaRPr lang="en-US" altLang="zh-CN" b="1" dirty="0" smtClean="0"/>
          </a:p>
          <a:p>
            <a:r>
              <a:rPr lang="zh-CN" altLang="en-US" dirty="0" smtClean="0"/>
              <a:t>网站广告泛滥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0740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1.1	</a:t>
            </a:r>
            <a:r>
              <a:rPr lang="zh-CN" altLang="en-US" dirty="0"/>
              <a:t>行业市场分析</a:t>
            </a:r>
          </a:p>
          <a:p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" b="1642"/>
          <a:stretch>
            <a:fillRect/>
          </a:stretch>
        </p:blipFill>
        <p:spPr/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338A36-E0CD-4B69-A1A8-7CF888E05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037" y="1096639"/>
            <a:ext cx="3909923" cy="509064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31" y="1420914"/>
            <a:ext cx="2083084" cy="4514133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418114" y="3037114"/>
            <a:ext cx="1273629" cy="12845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28550" y="3077815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</a:rPr>
              <a:t>一款可以去广告阅读的</a:t>
            </a:r>
            <a:r>
              <a:rPr lang="zh-CN" altLang="en-US" sz="2400" dirty="0" smtClean="0">
                <a:solidFill>
                  <a:schemeClr val="accent1"/>
                </a:solidFill>
              </a:rPr>
              <a:t>浏览器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r>
              <a:rPr lang="en-US" altLang="zh-CN" sz="2400" dirty="0" smtClean="0">
                <a:solidFill>
                  <a:schemeClr val="accent1"/>
                </a:solidFill>
              </a:rPr>
              <a:t>or </a:t>
            </a:r>
            <a:r>
              <a:rPr lang="zh-CN" altLang="en-US" sz="2400" dirty="0" smtClean="0">
                <a:solidFill>
                  <a:schemeClr val="accent1"/>
                </a:solidFill>
              </a:rPr>
              <a:t>阅读器</a:t>
            </a:r>
            <a:endParaRPr lang="en-US" altLang="zh-CN" sz="2400" dirty="0" smtClean="0">
              <a:solidFill>
                <a:schemeClr val="accent1"/>
              </a:solidFill>
            </a:endParaRPr>
          </a:p>
          <a:p>
            <a:endParaRPr lang="en-US" altLang="zh-CN" sz="2400" strike="sngStrike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93008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C9016D-6457-423C-AE82-66F1B93A4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</p:spPr>
        <p:txBody>
          <a:bodyPr/>
          <a:lstStyle/>
          <a:p>
            <a:r>
              <a:rPr lang="en-US" altLang="zh-CN" dirty="0"/>
              <a:t>1.2	</a:t>
            </a:r>
            <a:r>
              <a:rPr lang="zh-CN" altLang="en-US" dirty="0"/>
              <a:t>同类产品分析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8CB9099-AAC8-468A-8424-018CFB4D1259}"/>
              </a:ext>
            </a:extLst>
          </p:cNvPr>
          <p:cNvGrpSpPr/>
          <p:nvPr/>
        </p:nvGrpSpPr>
        <p:grpSpPr>
          <a:xfrm>
            <a:off x="4333481" y="1738766"/>
            <a:ext cx="2975449" cy="3681550"/>
            <a:chOff x="4602834" y="1588225"/>
            <a:chExt cx="2975449" cy="36815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DA6969-0948-495D-85C6-DCB1DF27085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C0607CC-60FF-46E2-A23F-DCEE9A80B36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21368F5-8977-4A4A-9F60-8EA14F51A107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70C924-D8FF-4C76-B07C-50A152109E79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小米浏览器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0FDAB76-A6AC-450E-A4F5-DCB79EC0A4F2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小米浏览器的阅读模式可以识别小说网页的小说文本，对文本进行适合手机阅读</a:t>
              </a:r>
              <a:r>
                <a:rPr lang="zh-CN" altLang="zh-CN" dirty="0" smtClean="0"/>
                <a:t>的重</a:t>
              </a:r>
              <a:r>
                <a:rPr lang="zh-CN" altLang="zh-CN" dirty="0"/>
                <a:t>排版。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F9F977-580D-41ED-9CE5-7CA8950825DB}"/>
              </a:ext>
            </a:extLst>
          </p:cNvPr>
          <p:cNvGrpSpPr/>
          <p:nvPr/>
        </p:nvGrpSpPr>
        <p:grpSpPr>
          <a:xfrm>
            <a:off x="504557" y="1738766"/>
            <a:ext cx="2975449" cy="3681550"/>
            <a:chOff x="4602834" y="1588225"/>
            <a:chExt cx="2975449" cy="36815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3A8A6A6-5BB3-4281-96B9-08CB14F9827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755B717-A0A0-49ED-8DB5-FE347241261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2F4D8C7-71CB-4BD0-9E03-6F6798559D52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082B9B4-A417-4E59-9661-F664A0D0EC90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</a:rPr>
                <a:t>搜书大师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12FB456-ED5F-4F2D-951B-3DC6F6E3FE5A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搜书大师收录许多主流的小说网站</a:t>
              </a:r>
              <a:r>
                <a:rPr lang="zh-CN" altLang="zh-CN" dirty="0" smtClean="0"/>
                <a:t>，通过</a:t>
              </a:r>
              <a:r>
                <a:rPr lang="zh-CN" altLang="zh-CN" dirty="0"/>
                <a:t>网页爬虫的方式</a:t>
              </a:r>
              <a:r>
                <a:rPr lang="zh-CN" altLang="zh-CN" dirty="0" smtClean="0"/>
                <a:t>，</a:t>
              </a:r>
              <a:r>
                <a:rPr lang="zh-CN" altLang="en-US" dirty="0" smtClean="0"/>
                <a:t>即时爬取小说内容并生成阅读页面。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8726BF88-387C-4AFD-A15E-236EBD85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36" y="1913567"/>
              <a:ext cx="278872" cy="506102"/>
            </a:xfrm>
            <a:custGeom>
              <a:avLst/>
              <a:gdLst>
                <a:gd name="T0" fmla="*/ 21 w 82"/>
                <a:gd name="T1" fmla="*/ 132 h 148"/>
                <a:gd name="T2" fmla="*/ 29 w 82"/>
                <a:gd name="T3" fmla="*/ 140 h 148"/>
                <a:gd name="T4" fmla="*/ 29 w 82"/>
                <a:gd name="T5" fmla="*/ 140 h 148"/>
                <a:gd name="T6" fmla="*/ 29 w 82"/>
                <a:gd name="T7" fmla="*/ 141 h 148"/>
                <a:gd name="T8" fmla="*/ 36 w 82"/>
                <a:gd name="T9" fmla="*/ 148 h 148"/>
                <a:gd name="T10" fmla="*/ 46 w 82"/>
                <a:gd name="T11" fmla="*/ 148 h 148"/>
                <a:gd name="T12" fmla="*/ 53 w 82"/>
                <a:gd name="T13" fmla="*/ 141 h 148"/>
                <a:gd name="T14" fmla="*/ 53 w 82"/>
                <a:gd name="T15" fmla="*/ 140 h 148"/>
                <a:gd name="T16" fmla="*/ 53 w 82"/>
                <a:gd name="T17" fmla="*/ 140 h 148"/>
                <a:gd name="T18" fmla="*/ 62 w 82"/>
                <a:gd name="T19" fmla="*/ 132 h 148"/>
                <a:gd name="T20" fmla="*/ 62 w 82"/>
                <a:gd name="T21" fmla="*/ 116 h 148"/>
                <a:gd name="T22" fmla="*/ 21 w 82"/>
                <a:gd name="T23" fmla="*/ 116 h 148"/>
                <a:gd name="T24" fmla="*/ 21 w 82"/>
                <a:gd name="T25" fmla="*/ 132 h 148"/>
                <a:gd name="T26" fmla="*/ 41 w 82"/>
                <a:gd name="T27" fmla="*/ 107 h 148"/>
                <a:gd name="T28" fmla="*/ 61 w 82"/>
                <a:gd name="T29" fmla="*/ 108 h 148"/>
                <a:gd name="T30" fmla="*/ 82 w 82"/>
                <a:gd name="T31" fmla="*/ 41 h 148"/>
                <a:gd name="T32" fmla="*/ 41 w 82"/>
                <a:gd name="T33" fmla="*/ 0 h 148"/>
                <a:gd name="T34" fmla="*/ 0 w 82"/>
                <a:gd name="T35" fmla="*/ 41 h 148"/>
                <a:gd name="T36" fmla="*/ 21 w 82"/>
                <a:gd name="T37" fmla="*/ 108 h 148"/>
                <a:gd name="T38" fmla="*/ 41 w 82"/>
                <a:gd name="T39" fmla="*/ 10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48">
                  <a:moveTo>
                    <a:pt x="21" y="132"/>
                  </a:moveTo>
                  <a:cubicBezTo>
                    <a:pt x="21" y="137"/>
                    <a:pt x="24" y="140"/>
                    <a:pt x="29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5"/>
                    <a:pt x="32" y="148"/>
                    <a:pt x="36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50" y="148"/>
                    <a:pt x="53" y="145"/>
                    <a:pt x="53" y="141"/>
                  </a:cubicBezTo>
                  <a:cubicBezTo>
                    <a:pt x="53" y="141"/>
                    <a:pt x="53" y="141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8" y="140"/>
                    <a:pt x="62" y="137"/>
                    <a:pt x="62" y="132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21" y="116"/>
                    <a:pt x="21" y="116"/>
                    <a:pt x="21" y="116"/>
                  </a:cubicBezTo>
                  <a:lnTo>
                    <a:pt x="21" y="132"/>
                  </a:lnTo>
                  <a:close/>
                  <a:moveTo>
                    <a:pt x="41" y="107"/>
                  </a:moveTo>
                  <a:cubicBezTo>
                    <a:pt x="45" y="107"/>
                    <a:pt x="52" y="107"/>
                    <a:pt x="61" y="108"/>
                  </a:cubicBezTo>
                  <a:cubicBezTo>
                    <a:pt x="61" y="75"/>
                    <a:pt x="82" y="7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74"/>
                    <a:pt x="21" y="75"/>
                    <a:pt x="21" y="108"/>
                  </a:cubicBezTo>
                  <a:cubicBezTo>
                    <a:pt x="31" y="107"/>
                    <a:pt x="37" y="107"/>
                    <a:pt x="41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EA93D-CBDB-4171-9126-CB666C7DE3F0}"/>
              </a:ext>
            </a:extLst>
          </p:cNvPr>
          <p:cNvGrpSpPr/>
          <p:nvPr/>
        </p:nvGrpSpPr>
        <p:grpSpPr>
          <a:xfrm>
            <a:off x="8394311" y="1740625"/>
            <a:ext cx="2975449" cy="3681550"/>
            <a:chOff x="4602834" y="1588225"/>
            <a:chExt cx="2975449" cy="368155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724C847-195F-4690-94AB-4D4958BFAE31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CAD2123-26B5-4398-A490-6BEBA76AE32E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9307260-F47C-4B57-8CE6-4E1A91566781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9817F7-570D-4213-8D0E-9DBA12B18472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多看阅读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6EE9F5-0CEC-4E71-B050-26995AD30BE3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支持</a:t>
              </a:r>
              <a:r>
                <a:rPr lang="en-US" altLang="zh-CN" dirty="0"/>
                <a:t>txt</a:t>
              </a:r>
              <a:r>
                <a:rPr lang="zh-CN" altLang="zh-CN" dirty="0"/>
                <a:t>，</a:t>
              </a:r>
              <a:r>
                <a:rPr lang="en-US" altLang="zh-CN" dirty="0"/>
                <a:t>pdf</a:t>
              </a:r>
              <a:r>
                <a:rPr lang="zh-CN" altLang="zh-CN" dirty="0"/>
                <a:t>等多种格式的阅读器，支持语音阅读，自动生成章节</a:t>
              </a:r>
              <a:r>
                <a:rPr lang="zh-CN" altLang="zh-CN" dirty="0" smtClean="0"/>
                <a:t>目录</a:t>
              </a:r>
              <a:r>
                <a:rPr lang="zh-CN" altLang="en-US" dirty="0" smtClean="0"/>
                <a:t>，支持进度跳转。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Freeform 12">
            <a:extLst>
              <a:ext uri="{FF2B5EF4-FFF2-40B4-BE49-F238E27FC236}">
                <a16:creationId xmlns:a16="http://schemas.microsoft.com/office/drawing/2014/main" id="{A5BDB7D5-0019-4100-8BDB-22CF49D2FC75}"/>
              </a:ext>
            </a:extLst>
          </p:cNvPr>
          <p:cNvSpPr>
            <a:spLocks/>
          </p:cNvSpPr>
          <p:nvPr/>
        </p:nvSpPr>
        <p:spPr bwMode="auto">
          <a:xfrm>
            <a:off x="9650459" y="2137742"/>
            <a:ext cx="463151" cy="403772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102" y1="55556" x2="16102" y2="55556"/>
                        <a14:foregroundMark x1="47034" y1="34615" x2="47034" y2="34615"/>
                        <a14:foregroundMark x1="50424" y1="10256" x2="50424" y2="10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872" y="2083671"/>
            <a:ext cx="572665" cy="5678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9499" y="5490494"/>
            <a:ext cx="2810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搜书</a:t>
            </a:r>
            <a:r>
              <a:rPr lang="zh-CN" altLang="zh-CN" dirty="0" smtClean="0"/>
              <a:t>大师对于</a:t>
            </a:r>
            <a:r>
              <a:rPr lang="zh-CN" altLang="zh-CN" dirty="0"/>
              <a:t>未收录的网站无法获取其</a:t>
            </a:r>
            <a:r>
              <a:rPr lang="zh-CN" altLang="zh-CN" dirty="0" smtClean="0"/>
              <a:t>结果</a:t>
            </a:r>
            <a:r>
              <a:rPr lang="zh-CN" altLang="en-US" dirty="0" smtClean="0"/>
              <a:t>，资源仍旧有限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0894791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C9016D-6457-423C-AE82-66F1B93A4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8053" y="338612"/>
            <a:ext cx="3735387" cy="579437"/>
          </a:xfrm>
        </p:spPr>
        <p:txBody>
          <a:bodyPr/>
          <a:lstStyle/>
          <a:p>
            <a:r>
              <a:rPr lang="en-US" altLang="zh-CN" dirty="0"/>
              <a:t>1.2	</a:t>
            </a:r>
            <a:r>
              <a:rPr lang="zh-CN" altLang="en-US" dirty="0"/>
              <a:t>同类产品分析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8CB9099-AAC8-468A-8424-018CFB4D1259}"/>
              </a:ext>
            </a:extLst>
          </p:cNvPr>
          <p:cNvGrpSpPr/>
          <p:nvPr/>
        </p:nvGrpSpPr>
        <p:grpSpPr>
          <a:xfrm>
            <a:off x="4333481" y="1738766"/>
            <a:ext cx="2975449" cy="3681550"/>
            <a:chOff x="4602834" y="1588225"/>
            <a:chExt cx="2975449" cy="36815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DA6969-0948-495D-85C6-DCB1DF27085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C0607CC-60FF-46E2-A23F-DCEE9A80B36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21368F5-8977-4A4A-9F60-8EA14F51A107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70C924-D8FF-4C76-B07C-50A152109E79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</a:rPr>
                <a:t>小米浏览器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0FDAB76-A6AC-450E-A4F5-DCB79EC0A4F2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小米浏览器的阅读模式可以识别小说网页的小说文本，对文本进行适合手机阅读</a:t>
              </a:r>
              <a:r>
                <a:rPr lang="zh-CN" altLang="zh-CN" dirty="0" smtClean="0"/>
                <a:t>的重</a:t>
              </a:r>
              <a:r>
                <a:rPr lang="zh-CN" altLang="zh-CN" dirty="0"/>
                <a:t>排版。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F9F977-580D-41ED-9CE5-7CA8950825DB}"/>
              </a:ext>
            </a:extLst>
          </p:cNvPr>
          <p:cNvGrpSpPr/>
          <p:nvPr/>
        </p:nvGrpSpPr>
        <p:grpSpPr>
          <a:xfrm>
            <a:off x="504557" y="1738766"/>
            <a:ext cx="2975449" cy="3681550"/>
            <a:chOff x="4602834" y="1588225"/>
            <a:chExt cx="2975449" cy="36815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3A8A6A6-5BB3-4281-96B9-08CB14F9827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755B717-A0A0-49ED-8DB5-FE347241261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2F4D8C7-71CB-4BD0-9E03-6F6798559D52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082B9B4-A417-4E59-9661-F664A0D0EC90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搜书大师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12FB456-ED5F-4F2D-951B-3DC6F6E3FE5A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搜书大师收录许多主流的小说网站</a:t>
              </a:r>
              <a:r>
                <a:rPr lang="zh-CN" altLang="zh-CN" dirty="0" smtClean="0"/>
                <a:t>，通过</a:t>
              </a:r>
              <a:r>
                <a:rPr lang="zh-CN" altLang="zh-CN" dirty="0"/>
                <a:t>网页爬虫的方式</a:t>
              </a:r>
              <a:r>
                <a:rPr lang="zh-CN" altLang="zh-CN" dirty="0" smtClean="0"/>
                <a:t>，</a:t>
              </a:r>
              <a:r>
                <a:rPr lang="zh-CN" altLang="en-US" dirty="0" smtClean="0"/>
                <a:t>即时爬取小说内容并生成阅读页面。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8726BF88-387C-4AFD-A15E-236EBD85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36" y="1913567"/>
              <a:ext cx="278872" cy="506102"/>
            </a:xfrm>
            <a:custGeom>
              <a:avLst/>
              <a:gdLst>
                <a:gd name="T0" fmla="*/ 21 w 82"/>
                <a:gd name="T1" fmla="*/ 132 h 148"/>
                <a:gd name="T2" fmla="*/ 29 w 82"/>
                <a:gd name="T3" fmla="*/ 140 h 148"/>
                <a:gd name="T4" fmla="*/ 29 w 82"/>
                <a:gd name="T5" fmla="*/ 140 h 148"/>
                <a:gd name="T6" fmla="*/ 29 w 82"/>
                <a:gd name="T7" fmla="*/ 141 h 148"/>
                <a:gd name="T8" fmla="*/ 36 w 82"/>
                <a:gd name="T9" fmla="*/ 148 h 148"/>
                <a:gd name="T10" fmla="*/ 46 w 82"/>
                <a:gd name="T11" fmla="*/ 148 h 148"/>
                <a:gd name="T12" fmla="*/ 53 w 82"/>
                <a:gd name="T13" fmla="*/ 141 h 148"/>
                <a:gd name="T14" fmla="*/ 53 w 82"/>
                <a:gd name="T15" fmla="*/ 140 h 148"/>
                <a:gd name="T16" fmla="*/ 53 w 82"/>
                <a:gd name="T17" fmla="*/ 140 h 148"/>
                <a:gd name="T18" fmla="*/ 62 w 82"/>
                <a:gd name="T19" fmla="*/ 132 h 148"/>
                <a:gd name="T20" fmla="*/ 62 w 82"/>
                <a:gd name="T21" fmla="*/ 116 h 148"/>
                <a:gd name="T22" fmla="*/ 21 w 82"/>
                <a:gd name="T23" fmla="*/ 116 h 148"/>
                <a:gd name="T24" fmla="*/ 21 w 82"/>
                <a:gd name="T25" fmla="*/ 132 h 148"/>
                <a:gd name="T26" fmla="*/ 41 w 82"/>
                <a:gd name="T27" fmla="*/ 107 h 148"/>
                <a:gd name="T28" fmla="*/ 61 w 82"/>
                <a:gd name="T29" fmla="*/ 108 h 148"/>
                <a:gd name="T30" fmla="*/ 82 w 82"/>
                <a:gd name="T31" fmla="*/ 41 h 148"/>
                <a:gd name="T32" fmla="*/ 41 w 82"/>
                <a:gd name="T33" fmla="*/ 0 h 148"/>
                <a:gd name="T34" fmla="*/ 0 w 82"/>
                <a:gd name="T35" fmla="*/ 41 h 148"/>
                <a:gd name="T36" fmla="*/ 21 w 82"/>
                <a:gd name="T37" fmla="*/ 108 h 148"/>
                <a:gd name="T38" fmla="*/ 41 w 82"/>
                <a:gd name="T39" fmla="*/ 10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48">
                  <a:moveTo>
                    <a:pt x="21" y="132"/>
                  </a:moveTo>
                  <a:cubicBezTo>
                    <a:pt x="21" y="137"/>
                    <a:pt x="24" y="140"/>
                    <a:pt x="29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5"/>
                    <a:pt x="32" y="148"/>
                    <a:pt x="36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50" y="148"/>
                    <a:pt x="53" y="145"/>
                    <a:pt x="53" y="141"/>
                  </a:cubicBezTo>
                  <a:cubicBezTo>
                    <a:pt x="53" y="141"/>
                    <a:pt x="53" y="141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8" y="140"/>
                    <a:pt x="62" y="137"/>
                    <a:pt x="62" y="132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21" y="116"/>
                    <a:pt x="21" y="116"/>
                    <a:pt x="21" y="116"/>
                  </a:cubicBezTo>
                  <a:lnTo>
                    <a:pt x="21" y="132"/>
                  </a:lnTo>
                  <a:close/>
                  <a:moveTo>
                    <a:pt x="41" y="107"/>
                  </a:moveTo>
                  <a:cubicBezTo>
                    <a:pt x="45" y="107"/>
                    <a:pt x="52" y="107"/>
                    <a:pt x="61" y="108"/>
                  </a:cubicBezTo>
                  <a:cubicBezTo>
                    <a:pt x="61" y="75"/>
                    <a:pt x="82" y="7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74"/>
                    <a:pt x="21" y="75"/>
                    <a:pt x="21" y="108"/>
                  </a:cubicBezTo>
                  <a:cubicBezTo>
                    <a:pt x="31" y="107"/>
                    <a:pt x="37" y="107"/>
                    <a:pt x="41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EA93D-CBDB-4171-9126-CB666C7DE3F0}"/>
              </a:ext>
            </a:extLst>
          </p:cNvPr>
          <p:cNvGrpSpPr/>
          <p:nvPr/>
        </p:nvGrpSpPr>
        <p:grpSpPr>
          <a:xfrm>
            <a:off x="8394311" y="1740625"/>
            <a:ext cx="2975449" cy="3681550"/>
            <a:chOff x="4602834" y="1588225"/>
            <a:chExt cx="2975449" cy="368155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724C847-195F-4690-94AB-4D4958BFAE31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CAD2123-26B5-4398-A490-6BEBA76AE32E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9307260-F47C-4B57-8CE6-4E1A91566781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9817F7-570D-4213-8D0E-9DBA12B18472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多看阅读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6EE9F5-0CEC-4E71-B050-26995AD30BE3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支持</a:t>
              </a:r>
              <a:r>
                <a:rPr lang="en-US" altLang="zh-CN" dirty="0"/>
                <a:t>txt</a:t>
              </a:r>
              <a:r>
                <a:rPr lang="zh-CN" altLang="zh-CN" dirty="0"/>
                <a:t>，</a:t>
              </a:r>
              <a:r>
                <a:rPr lang="en-US" altLang="zh-CN" dirty="0"/>
                <a:t>pdf</a:t>
              </a:r>
              <a:r>
                <a:rPr lang="zh-CN" altLang="zh-CN" dirty="0"/>
                <a:t>等多种格式的阅读器，支持语音阅读，自动生成章节</a:t>
              </a:r>
              <a:r>
                <a:rPr lang="zh-CN" altLang="zh-CN" dirty="0" smtClean="0"/>
                <a:t>目录</a:t>
              </a:r>
              <a:r>
                <a:rPr lang="zh-CN" altLang="en-US" dirty="0" smtClean="0"/>
                <a:t>，支持进度跳转。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Freeform 12">
            <a:extLst>
              <a:ext uri="{FF2B5EF4-FFF2-40B4-BE49-F238E27FC236}">
                <a16:creationId xmlns:a16="http://schemas.microsoft.com/office/drawing/2014/main" id="{A5BDB7D5-0019-4100-8BDB-22CF49D2FC75}"/>
              </a:ext>
            </a:extLst>
          </p:cNvPr>
          <p:cNvSpPr>
            <a:spLocks/>
          </p:cNvSpPr>
          <p:nvPr/>
        </p:nvSpPr>
        <p:spPr bwMode="auto">
          <a:xfrm>
            <a:off x="9650459" y="2137742"/>
            <a:ext cx="463151" cy="403772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102" y1="55556" x2="16102" y2="55556"/>
                        <a14:foregroundMark x1="47034" y1="34615" x2="47034" y2="34615"/>
                        <a14:foregroundMark x1="50424" y1="10256" x2="50424" y2="102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872" y="2083671"/>
            <a:ext cx="572665" cy="5678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33481" y="5559321"/>
            <a:ext cx="2975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不支持文本导出，不支持语音朗读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299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C9016D-6457-423C-AE82-66F1B93A4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1.2	</a:t>
            </a:r>
            <a:r>
              <a:rPr lang="zh-CN" altLang="en-US" dirty="0"/>
              <a:t>同类产品分析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8CB9099-AAC8-468A-8424-018CFB4D1259}"/>
              </a:ext>
            </a:extLst>
          </p:cNvPr>
          <p:cNvGrpSpPr/>
          <p:nvPr/>
        </p:nvGrpSpPr>
        <p:grpSpPr>
          <a:xfrm>
            <a:off x="4333481" y="1738766"/>
            <a:ext cx="2975449" cy="3681550"/>
            <a:chOff x="4602834" y="1588225"/>
            <a:chExt cx="2975449" cy="368155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DA6969-0948-495D-85C6-DCB1DF27085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C0607CC-60FF-46E2-A23F-DCEE9A80B36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B21368F5-8977-4A4A-9F60-8EA14F51A107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D70C924-D8FF-4C76-B07C-50A152109E79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小米浏览器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A0FDAB76-A6AC-450E-A4F5-DCB79EC0A4F2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小米浏览器的阅读模式可以识别小说网页的小说文本，对文本进行适合手机阅读</a:t>
              </a:r>
              <a:r>
                <a:rPr lang="zh-CN" altLang="zh-CN" dirty="0" smtClean="0"/>
                <a:t>的重</a:t>
              </a:r>
              <a:r>
                <a:rPr lang="zh-CN" altLang="zh-CN" dirty="0"/>
                <a:t>排版。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F9F977-580D-41ED-9CE5-7CA8950825DB}"/>
              </a:ext>
            </a:extLst>
          </p:cNvPr>
          <p:cNvGrpSpPr/>
          <p:nvPr/>
        </p:nvGrpSpPr>
        <p:grpSpPr>
          <a:xfrm>
            <a:off x="504557" y="1738766"/>
            <a:ext cx="2975449" cy="3681550"/>
            <a:chOff x="4602834" y="1588225"/>
            <a:chExt cx="2975449" cy="36815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B3A8A6A6-5BB3-4281-96B9-08CB14F9827A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755B717-A0A0-49ED-8DB5-FE3472412619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12F4D8C7-71CB-4BD0-9E03-6F6798559D52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F082B9B4-A417-4E59-9661-F664A0D0EC90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/>
                <a:t>搜书大师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12FB456-ED5F-4F2D-951B-3DC6F6E3FE5A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搜书大师收录许多主流的小说网站</a:t>
              </a:r>
              <a:r>
                <a:rPr lang="zh-CN" altLang="zh-CN" dirty="0" smtClean="0"/>
                <a:t>，通过</a:t>
              </a:r>
              <a:r>
                <a:rPr lang="zh-CN" altLang="zh-CN" dirty="0"/>
                <a:t>网页爬虫的方式</a:t>
              </a:r>
              <a:r>
                <a:rPr lang="zh-CN" altLang="zh-CN" dirty="0" smtClean="0"/>
                <a:t>，</a:t>
              </a:r>
              <a:r>
                <a:rPr lang="zh-CN" altLang="en-US" dirty="0" smtClean="0"/>
                <a:t>即时爬取小说内容并生成阅读页面。</a:t>
              </a:r>
              <a:endParaRPr lang="zh-CN" alt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8726BF88-387C-4AFD-A15E-236EBD858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036" y="1913567"/>
              <a:ext cx="278872" cy="506102"/>
            </a:xfrm>
            <a:custGeom>
              <a:avLst/>
              <a:gdLst>
                <a:gd name="T0" fmla="*/ 21 w 82"/>
                <a:gd name="T1" fmla="*/ 132 h 148"/>
                <a:gd name="T2" fmla="*/ 29 w 82"/>
                <a:gd name="T3" fmla="*/ 140 h 148"/>
                <a:gd name="T4" fmla="*/ 29 w 82"/>
                <a:gd name="T5" fmla="*/ 140 h 148"/>
                <a:gd name="T6" fmla="*/ 29 w 82"/>
                <a:gd name="T7" fmla="*/ 141 h 148"/>
                <a:gd name="T8" fmla="*/ 36 w 82"/>
                <a:gd name="T9" fmla="*/ 148 h 148"/>
                <a:gd name="T10" fmla="*/ 46 w 82"/>
                <a:gd name="T11" fmla="*/ 148 h 148"/>
                <a:gd name="T12" fmla="*/ 53 w 82"/>
                <a:gd name="T13" fmla="*/ 141 h 148"/>
                <a:gd name="T14" fmla="*/ 53 w 82"/>
                <a:gd name="T15" fmla="*/ 140 h 148"/>
                <a:gd name="T16" fmla="*/ 53 w 82"/>
                <a:gd name="T17" fmla="*/ 140 h 148"/>
                <a:gd name="T18" fmla="*/ 62 w 82"/>
                <a:gd name="T19" fmla="*/ 132 h 148"/>
                <a:gd name="T20" fmla="*/ 62 w 82"/>
                <a:gd name="T21" fmla="*/ 116 h 148"/>
                <a:gd name="T22" fmla="*/ 21 w 82"/>
                <a:gd name="T23" fmla="*/ 116 h 148"/>
                <a:gd name="T24" fmla="*/ 21 w 82"/>
                <a:gd name="T25" fmla="*/ 132 h 148"/>
                <a:gd name="T26" fmla="*/ 41 w 82"/>
                <a:gd name="T27" fmla="*/ 107 h 148"/>
                <a:gd name="T28" fmla="*/ 61 w 82"/>
                <a:gd name="T29" fmla="*/ 108 h 148"/>
                <a:gd name="T30" fmla="*/ 82 w 82"/>
                <a:gd name="T31" fmla="*/ 41 h 148"/>
                <a:gd name="T32" fmla="*/ 41 w 82"/>
                <a:gd name="T33" fmla="*/ 0 h 148"/>
                <a:gd name="T34" fmla="*/ 0 w 82"/>
                <a:gd name="T35" fmla="*/ 41 h 148"/>
                <a:gd name="T36" fmla="*/ 21 w 82"/>
                <a:gd name="T37" fmla="*/ 108 h 148"/>
                <a:gd name="T38" fmla="*/ 41 w 82"/>
                <a:gd name="T39" fmla="*/ 10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48">
                  <a:moveTo>
                    <a:pt x="21" y="132"/>
                  </a:moveTo>
                  <a:cubicBezTo>
                    <a:pt x="21" y="137"/>
                    <a:pt x="24" y="140"/>
                    <a:pt x="29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5"/>
                    <a:pt x="32" y="148"/>
                    <a:pt x="36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50" y="148"/>
                    <a:pt x="53" y="145"/>
                    <a:pt x="53" y="141"/>
                  </a:cubicBezTo>
                  <a:cubicBezTo>
                    <a:pt x="53" y="141"/>
                    <a:pt x="53" y="141"/>
                    <a:pt x="53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8" y="140"/>
                    <a:pt x="62" y="137"/>
                    <a:pt x="62" y="132"/>
                  </a:cubicBezTo>
                  <a:cubicBezTo>
                    <a:pt x="62" y="116"/>
                    <a:pt x="62" y="116"/>
                    <a:pt x="62" y="116"/>
                  </a:cubicBezTo>
                  <a:cubicBezTo>
                    <a:pt x="21" y="116"/>
                    <a:pt x="21" y="116"/>
                    <a:pt x="21" y="116"/>
                  </a:cubicBezTo>
                  <a:lnTo>
                    <a:pt x="21" y="132"/>
                  </a:lnTo>
                  <a:close/>
                  <a:moveTo>
                    <a:pt x="41" y="107"/>
                  </a:moveTo>
                  <a:cubicBezTo>
                    <a:pt x="45" y="107"/>
                    <a:pt x="52" y="107"/>
                    <a:pt x="61" y="108"/>
                  </a:cubicBezTo>
                  <a:cubicBezTo>
                    <a:pt x="61" y="75"/>
                    <a:pt x="82" y="74"/>
                    <a:pt x="82" y="41"/>
                  </a:cubicBezTo>
                  <a:cubicBezTo>
                    <a:pt x="82" y="19"/>
                    <a:pt x="64" y="0"/>
                    <a:pt x="41" y="0"/>
                  </a:cubicBezTo>
                  <a:cubicBezTo>
                    <a:pt x="18" y="0"/>
                    <a:pt x="0" y="19"/>
                    <a:pt x="0" y="41"/>
                  </a:cubicBezTo>
                  <a:cubicBezTo>
                    <a:pt x="0" y="74"/>
                    <a:pt x="21" y="75"/>
                    <a:pt x="21" y="108"/>
                  </a:cubicBezTo>
                  <a:cubicBezTo>
                    <a:pt x="31" y="107"/>
                    <a:pt x="37" y="107"/>
                    <a:pt x="41" y="10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F5EA93D-CBDB-4171-9126-CB666C7DE3F0}"/>
              </a:ext>
            </a:extLst>
          </p:cNvPr>
          <p:cNvGrpSpPr/>
          <p:nvPr/>
        </p:nvGrpSpPr>
        <p:grpSpPr>
          <a:xfrm>
            <a:off x="8394311" y="1740625"/>
            <a:ext cx="2975449" cy="3681550"/>
            <a:chOff x="4602834" y="1588225"/>
            <a:chExt cx="2975449" cy="368155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724C847-195F-4690-94AB-4D4958BFAE31}"/>
                </a:ext>
              </a:extLst>
            </p:cNvPr>
            <p:cNvSpPr/>
            <p:nvPr/>
          </p:nvSpPr>
          <p:spPr>
            <a:xfrm>
              <a:off x="4608661" y="1588225"/>
              <a:ext cx="2969622" cy="36815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921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6CAD2123-26B5-4398-A490-6BEBA76AE32E}"/>
                </a:ext>
              </a:extLst>
            </p:cNvPr>
            <p:cNvCxnSpPr>
              <a:cxnSpLocks/>
            </p:cNvCxnSpPr>
            <p:nvPr/>
          </p:nvCxnSpPr>
          <p:spPr>
            <a:xfrm>
              <a:off x="4602834" y="1588225"/>
              <a:ext cx="2975449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B9307260-F47C-4B57-8CE6-4E1A91566781}"/>
                </a:ext>
              </a:extLst>
            </p:cNvPr>
            <p:cNvCxnSpPr>
              <a:cxnSpLocks/>
            </p:cNvCxnSpPr>
            <p:nvPr/>
          </p:nvCxnSpPr>
          <p:spPr>
            <a:xfrm>
              <a:off x="4608661" y="5262037"/>
              <a:ext cx="2969622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809817F7-570D-4213-8D0E-9DBA12B18472}"/>
                </a:ext>
              </a:extLst>
            </p:cNvPr>
            <p:cNvSpPr txBox="1"/>
            <p:nvPr/>
          </p:nvSpPr>
          <p:spPr>
            <a:xfrm>
              <a:off x="4773603" y="2546272"/>
              <a:ext cx="2639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</a:rPr>
                <a:t>多看阅读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766EE9F5-0CEC-4E71-B050-26995AD30BE3}"/>
                </a:ext>
              </a:extLst>
            </p:cNvPr>
            <p:cNvSpPr txBox="1"/>
            <p:nvPr/>
          </p:nvSpPr>
          <p:spPr>
            <a:xfrm>
              <a:off x="4773603" y="3098597"/>
              <a:ext cx="26397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dirty="0"/>
                <a:t>支持</a:t>
              </a:r>
              <a:r>
                <a:rPr lang="en-US" altLang="zh-CN" dirty="0"/>
                <a:t>txt</a:t>
              </a:r>
              <a:r>
                <a:rPr lang="zh-CN" altLang="zh-CN" dirty="0"/>
                <a:t>，</a:t>
              </a:r>
              <a:r>
                <a:rPr lang="en-US" altLang="zh-CN" dirty="0"/>
                <a:t>pdf</a:t>
              </a:r>
              <a:r>
                <a:rPr lang="zh-CN" altLang="zh-CN" dirty="0"/>
                <a:t>等多种格式的阅读器，支持语音阅读，自动生成章节</a:t>
              </a:r>
              <a:r>
                <a:rPr lang="zh-CN" altLang="zh-CN" dirty="0" smtClean="0"/>
                <a:t>目录</a:t>
              </a:r>
              <a:r>
                <a:rPr lang="zh-CN" altLang="en-US" dirty="0" smtClean="0"/>
                <a:t>，支持进度跳转。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Freeform 12">
            <a:extLst>
              <a:ext uri="{FF2B5EF4-FFF2-40B4-BE49-F238E27FC236}">
                <a16:creationId xmlns:a16="http://schemas.microsoft.com/office/drawing/2014/main" id="{A5BDB7D5-0019-4100-8BDB-22CF49D2FC75}"/>
              </a:ext>
            </a:extLst>
          </p:cNvPr>
          <p:cNvSpPr>
            <a:spLocks/>
          </p:cNvSpPr>
          <p:nvPr/>
        </p:nvSpPr>
        <p:spPr bwMode="auto">
          <a:xfrm>
            <a:off x="9650459" y="2137742"/>
            <a:ext cx="463151" cy="403772"/>
          </a:xfrm>
          <a:custGeom>
            <a:avLst/>
            <a:gdLst>
              <a:gd name="T0" fmla="*/ 64 w 148"/>
              <a:gd name="T1" fmla="*/ 121 h 128"/>
              <a:gd name="T2" fmla="*/ 64 w 148"/>
              <a:gd name="T3" fmla="*/ 123 h 128"/>
              <a:gd name="T4" fmla="*/ 74 w 148"/>
              <a:gd name="T5" fmla="*/ 128 h 128"/>
              <a:gd name="T6" fmla="*/ 83 w 148"/>
              <a:gd name="T7" fmla="*/ 123 h 128"/>
              <a:gd name="T8" fmla="*/ 83 w 148"/>
              <a:gd name="T9" fmla="*/ 121 h 128"/>
              <a:gd name="T10" fmla="*/ 93 w 148"/>
              <a:gd name="T11" fmla="*/ 118 h 128"/>
              <a:gd name="T12" fmla="*/ 148 w 148"/>
              <a:gd name="T13" fmla="*/ 123 h 128"/>
              <a:gd name="T14" fmla="*/ 148 w 148"/>
              <a:gd name="T15" fmla="*/ 24 h 128"/>
              <a:gd name="T16" fmla="*/ 139 w 148"/>
              <a:gd name="T17" fmla="*/ 23 h 128"/>
              <a:gd name="T18" fmla="*/ 139 w 148"/>
              <a:gd name="T19" fmla="*/ 109 h 128"/>
              <a:gd name="T20" fmla="*/ 94 w 148"/>
              <a:gd name="T21" fmla="*/ 104 h 128"/>
              <a:gd name="T22" fmla="*/ 77 w 148"/>
              <a:gd name="T23" fmla="*/ 119 h 128"/>
              <a:gd name="T24" fmla="*/ 75 w 148"/>
              <a:gd name="T25" fmla="*/ 118 h 128"/>
              <a:gd name="T26" fmla="*/ 89 w 148"/>
              <a:gd name="T27" fmla="*/ 99 h 128"/>
              <a:gd name="T28" fmla="*/ 131 w 148"/>
              <a:gd name="T29" fmla="*/ 96 h 128"/>
              <a:gd name="T30" fmla="*/ 131 w 148"/>
              <a:gd name="T31" fmla="*/ 0 h 128"/>
              <a:gd name="T32" fmla="*/ 111 w 148"/>
              <a:gd name="T33" fmla="*/ 5 h 128"/>
              <a:gd name="T34" fmla="*/ 111 w 148"/>
              <a:gd name="T35" fmla="*/ 76 h 128"/>
              <a:gd name="T36" fmla="*/ 100 w 148"/>
              <a:gd name="T37" fmla="*/ 70 h 128"/>
              <a:gd name="T38" fmla="*/ 90 w 148"/>
              <a:gd name="T39" fmla="*/ 83 h 128"/>
              <a:gd name="T40" fmla="*/ 90 w 148"/>
              <a:gd name="T41" fmla="*/ 11 h 128"/>
              <a:gd name="T42" fmla="*/ 90 w 148"/>
              <a:gd name="T43" fmla="*/ 12 h 128"/>
              <a:gd name="T44" fmla="*/ 74 w 148"/>
              <a:gd name="T45" fmla="*/ 26 h 128"/>
              <a:gd name="T46" fmla="*/ 57 w 148"/>
              <a:gd name="T47" fmla="*/ 12 h 128"/>
              <a:gd name="T48" fmla="*/ 16 w 148"/>
              <a:gd name="T49" fmla="*/ 0 h 128"/>
              <a:gd name="T50" fmla="*/ 16 w 148"/>
              <a:gd name="T51" fmla="*/ 96 h 128"/>
              <a:gd name="T52" fmla="*/ 57 w 148"/>
              <a:gd name="T53" fmla="*/ 99 h 128"/>
              <a:gd name="T54" fmla="*/ 72 w 148"/>
              <a:gd name="T55" fmla="*/ 118 h 128"/>
              <a:gd name="T56" fmla="*/ 70 w 148"/>
              <a:gd name="T57" fmla="*/ 119 h 128"/>
              <a:gd name="T58" fmla="*/ 53 w 148"/>
              <a:gd name="T59" fmla="*/ 104 h 128"/>
              <a:gd name="T60" fmla="*/ 8 w 148"/>
              <a:gd name="T61" fmla="*/ 109 h 128"/>
              <a:gd name="T62" fmla="*/ 8 w 148"/>
              <a:gd name="T63" fmla="*/ 23 h 128"/>
              <a:gd name="T64" fmla="*/ 0 w 148"/>
              <a:gd name="T65" fmla="*/ 24 h 128"/>
              <a:gd name="T66" fmla="*/ 0 w 148"/>
              <a:gd name="T67" fmla="*/ 123 h 128"/>
              <a:gd name="T68" fmla="*/ 54 w 148"/>
              <a:gd name="T69" fmla="*/ 118 h 128"/>
              <a:gd name="T70" fmla="*/ 64 w 148"/>
              <a:gd name="T71" fmla="*/ 12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8" h="128">
                <a:moveTo>
                  <a:pt x="64" y="121"/>
                </a:moveTo>
                <a:cubicBezTo>
                  <a:pt x="64" y="122"/>
                  <a:pt x="64" y="122"/>
                  <a:pt x="64" y="123"/>
                </a:cubicBezTo>
                <a:cubicBezTo>
                  <a:pt x="64" y="126"/>
                  <a:pt x="68" y="128"/>
                  <a:pt x="74" y="128"/>
                </a:cubicBezTo>
                <a:cubicBezTo>
                  <a:pt x="79" y="128"/>
                  <a:pt x="83" y="126"/>
                  <a:pt x="83" y="123"/>
                </a:cubicBezTo>
                <a:cubicBezTo>
                  <a:pt x="83" y="122"/>
                  <a:pt x="83" y="122"/>
                  <a:pt x="83" y="121"/>
                </a:cubicBezTo>
                <a:cubicBezTo>
                  <a:pt x="86" y="120"/>
                  <a:pt x="89" y="118"/>
                  <a:pt x="93" y="118"/>
                </a:cubicBezTo>
                <a:cubicBezTo>
                  <a:pt x="115" y="118"/>
                  <a:pt x="148" y="123"/>
                  <a:pt x="148" y="123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8" y="24"/>
                  <a:pt x="144" y="23"/>
                  <a:pt x="139" y="23"/>
                </a:cubicBezTo>
                <a:cubicBezTo>
                  <a:pt x="139" y="109"/>
                  <a:pt x="139" y="109"/>
                  <a:pt x="139" y="109"/>
                </a:cubicBezTo>
                <a:cubicBezTo>
                  <a:pt x="139" y="109"/>
                  <a:pt x="113" y="98"/>
                  <a:pt x="94" y="104"/>
                </a:cubicBezTo>
                <a:cubicBezTo>
                  <a:pt x="87" y="106"/>
                  <a:pt x="81" y="114"/>
                  <a:pt x="77" y="119"/>
                </a:cubicBezTo>
                <a:cubicBezTo>
                  <a:pt x="76" y="118"/>
                  <a:pt x="76" y="118"/>
                  <a:pt x="75" y="118"/>
                </a:cubicBezTo>
                <a:cubicBezTo>
                  <a:pt x="78" y="113"/>
                  <a:pt x="83" y="103"/>
                  <a:pt x="89" y="99"/>
                </a:cubicBezTo>
                <a:cubicBezTo>
                  <a:pt x="107" y="91"/>
                  <a:pt x="131" y="96"/>
                  <a:pt x="131" y="96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22" y="2"/>
                  <a:pt x="111" y="5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00" y="70"/>
                  <a:pt x="100" y="70"/>
                  <a:pt x="100" y="70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90" y="11"/>
                  <a:pt x="90" y="12"/>
                </a:cubicBezTo>
                <a:cubicBezTo>
                  <a:pt x="81" y="15"/>
                  <a:pt x="74" y="26"/>
                  <a:pt x="74" y="26"/>
                </a:cubicBezTo>
                <a:cubicBezTo>
                  <a:pt x="74" y="26"/>
                  <a:pt x="66" y="15"/>
                  <a:pt x="57" y="12"/>
                </a:cubicBezTo>
                <a:cubicBezTo>
                  <a:pt x="40" y="5"/>
                  <a:pt x="16" y="0"/>
                  <a:pt x="16" y="0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96"/>
                  <a:pt x="40" y="91"/>
                  <a:pt x="57" y="99"/>
                </a:cubicBezTo>
                <a:cubicBezTo>
                  <a:pt x="64" y="103"/>
                  <a:pt x="69" y="113"/>
                  <a:pt x="72" y="118"/>
                </a:cubicBezTo>
                <a:cubicBezTo>
                  <a:pt x="71" y="118"/>
                  <a:pt x="71" y="118"/>
                  <a:pt x="70" y="119"/>
                </a:cubicBezTo>
                <a:cubicBezTo>
                  <a:pt x="67" y="114"/>
                  <a:pt x="60" y="106"/>
                  <a:pt x="53" y="104"/>
                </a:cubicBezTo>
                <a:cubicBezTo>
                  <a:pt x="34" y="98"/>
                  <a:pt x="8" y="109"/>
                  <a:pt x="8" y="109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24"/>
                  <a:pt x="0" y="24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32" y="118"/>
                  <a:pt x="54" y="118"/>
                </a:cubicBezTo>
                <a:cubicBezTo>
                  <a:pt x="58" y="118"/>
                  <a:pt x="61" y="120"/>
                  <a:pt x="64" y="1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6102" y1="55556" x2="16102" y2="55556"/>
                        <a14:foregroundMark x1="47034" y1="34615" x2="47034" y2="34615"/>
                        <a14:foregroundMark x1="50424" y1="10256" x2="50424" y2="10256"/>
                        <a14:backgroundMark x1="7627" y1="90598" x2="7627" y2="90598"/>
                        <a14:backgroundMark x1="9322" y1="13675" x2="9322" y2="13675"/>
                        <a14:backgroundMark x1="89407" y1="10256" x2="89407" y2="10256"/>
                        <a14:backgroundMark x1="91949" y1="94017" x2="91949" y2="94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6772" y="2137742"/>
            <a:ext cx="572665" cy="5678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88792" y="5411808"/>
            <a:ext cx="2880968" cy="1083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ct val="125000"/>
              </a:lnSpc>
            </a:pPr>
            <a:r>
              <a:rPr lang="zh-CN" altLang="en-US" dirty="0"/>
              <a:t>书</a:t>
            </a:r>
            <a:r>
              <a:rPr lang="zh-CN" altLang="zh-CN" dirty="0"/>
              <a:t>城的</a:t>
            </a:r>
            <a:r>
              <a:rPr lang="zh-CN" altLang="en-US" dirty="0"/>
              <a:t>电子书</a:t>
            </a:r>
            <a:r>
              <a:rPr lang="zh-CN" altLang="zh-CN" dirty="0"/>
              <a:t>资源不够丰富且书籍不完整</a:t>
            </a:r>
            <a:r>
              <a:rPr lang="zh-CN" altLang="en-US" dirty="0"/>
              <a:t>，缺章少文，更新缓滞</a:t>
            </a:r>
            <a:r>
              <a:rPr lang="zh-CN" altLang="zh-CN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8148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红色暖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免费商用字体">
      <a:majorFont>
        <a:latin typeface="黑体"/>
        <a:ea typeface="幼圆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演示文稿1" id="{F1B1A486-28D5-4C5C-ACB0-59C115E875DE}" vid="{0DF9B308-BF27-4598-90DD-615E83B1F08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7FF8BDD747566408C4D81590F82E8DA" ma:contentTypeVersion="7" ma:contentTypeDescription="新建文档。" ma:contentTypeScope="" ma:versionID="82a249a5f213137ddf0c04be2918eff8">
  <xsd:schema xmlns:xsd="http://www.w3.org/2001/XMLSchema" xmlns:xs="http://www.w3.org/2001/XMLSchema" xmlns:p="http://schemas.microsoft.com/office/2006/metadata/properties" xmlns:ns3="99290699-a3d8-42bc-86b3-02fe1f87a4dd" targetNamespace="http://schemas.microsoft.com/office/2006/metadata/properties" ma:root="true" ma:fieldsID="e85a4d4e7b02d0a2c875fd86a70c88ef" ns3:_="">
    <xsd:import namespace="99290699-a3d8-42bc-86b3-02fe1f87a4d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90699-a3d8-42bc-86b3-02fe1f87a4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2B8A2-2F1E-41AE-BFC3-F16321850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623B33-7E70-49BA-A8B3-2FF0AB6A9045}">
  <ds:schemaRefs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99290699-a3d8-42bc-86b3-02fe1f87a4d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64A3778-1F88-49B1-B08B-2896D7342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290699-a3d8-42bc-86b3-02fe1f87a4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华师项目答辩模板</Template>
  <TotalTime>187</TotalTime>
  <Words>1455</Words>
  <Application>Microsoft Office PowerPoint</Application>
  <PresentationFormat>宽屏</PresentationFormat>
  <Paragraphs>142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Source Han Sans Medium</vt:lpstr>
      <vt:lpstr>等线</vt:lpstr>
      <vt:lpstr>黑体</vt:lpstr>
      <vt:lpstr>楷体</vt:lpstr>
      <vt:lpstr>宋体</vt:lpstr>
      <vt:lpstr>宋体</vt:lpstr>
      <vt:lpstr>幼圆</vt:lpstr>
      <vt:lpstr>Arial</vt:lpstr>
      <vt:lpstr>Times New Roman</vt:lpstr>
      <vt:lpstr>Wingdings</vt:lpstr>
      <vt:lpstr>红色暖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ratton</dc:creator>
  <cp:lastModifiedBy>ratton</cp:lastModifiedBy>
  <cp:revision>22</cp:revision>
  <dcterms:created xsi:type="dcterms:W3CDTF">2019-10-21T17:13:36Z</dcterms:created>
  <dcterms:modified xsi:type="dcterms:W3CDTF">2019-10-22T02:06:30Z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0x01010047FF8BDD747566408C4D81590F82E8DA</vt:lpwstr>
  </property>
</Properties>
</file>